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709" r:id="rId2"/>
  </p:sldMasterIdLst>
  <p:notesMasterIdLst>
    <p:notesMasterId r:id="rId27"/>
  </p:notesMasterIdLst>
  <p:handoutMasterIdLst>
    <p:handoutMasterId r:id="rId28"/>
  </p:handoutMasterIdLst>
  <p:sldIdLst>
    <p:sldId id="295" r:id="rId3"/>
    <p:sldId id="296" r:id="rId4"/>
    <p:sldId id="297" r:id="rId5"/>
    <p:sldId id="262" r:id="rId6"/>
    <p:sldId id="271" r:id="rId7"/>
    <p:sldId id="272" r:id="rId8"/>
    <p:sldId id="274" r:id="rId9"/>
    <p:sldId id="273" r:id="rId10"/>
    <p:sldId id="298" r:id="rId11"/>
    <p:sldId id="263" r:id="rId12"/>
    <p:sldId id="283" r:id="rId13"/>
    <p:sldId id="284" r:id="rId14"/>
    <p:sldId id="301" r:id="rId15"/>
    <p:sldId id="299" r:id="rId16"/>
    <p:sldId id="264" r:id="rId17"/>
    <p:sldId id="285" r:id="rId18"/>
    <p:sldId id="302" r:id="rId19"/>
    <p:sldId id="303" r:id="rId20"/>
    <p:sldId id="300" r:id="rId21"/>
    <p:sldId id="265" r:id="rId22"/>
    <p:sldId id="287" r:id="rId23"/>
    <p:sldId id="304" r:id="rId24"/>
    <p:sldId id="305" r:id="rId25"/>
    <p:sldId id="307" r:id="rId26"/>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3AEF5"/>
    <a:srgbClr val="D9E8FF"/>
    <a:srgbClr val="4580C2"/>
    <a:srgbClr val="9DBFF7"/>
    <a:srgbClr val="C1B5EF"/>
    <a:srgbClr val="DCD7FF"/>
    <a:srgbClr val="FFFFFF"/>
    <a:srgbClr val="E8EDEB"/>
    <a:srgbClr val="D9DCE0"/>
    <a:srgbClr val="F9FA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93" autoAdjust="0"/>
    <p:restoredTop sz="94660"/>
  </p:normalViewPr>
  <p:slideViewPr>
    <p:cSldViewPr snapToGrid="0" showGuides="1">
      <p:cViewPr>
        <p:scale>
          <a:sx n="66" d="100"/>
          <a:sy n="66" d="100"/>
        </p:scale>
        <p:origin x="788" y="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2023/7/8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41070710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D9BB12-FC6E-4185-8B44-020B6F80CC9D}" type="datetimeFigureOut">
              <a:rPr lang="zh-CN" altLang="en-US" smtClean="0"/>
              <a:t>2023/7/8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575194-2AB6-47E0-9125-C2B4E20AE1FA}" type="slidenum">
              <a:rPr lang="zh-CN" altLang="en-US" smtClean="0"/>
              <a:t>‹#›</a:t>
            </a:fld>
            <a:endParaRPr lang="zh-CN" altLang="en-US"/>
          </a:p>
        </p:txBody>
      </p:sp>
    </p:spTree>
    <p:extLst>
      <p:ext uri="{BB962C8B-B14F-4D97-AF65-F5344CB8AC3E}">
        <p14:creationId xmlns:p14="http://schemas.microsoft.com/office/powerpoint/2010/main" val="2512487056"/>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482050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7872040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3843195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7108912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2992393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1944995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2110698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767406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435465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352925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hf sldNum="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6909497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6080282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8219136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4031078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5700042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45058186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36891278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0878036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8335325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570078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hf sldNum="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0446787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3159813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92885846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64845061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64418251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6812151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9282707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1921057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54652159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5840369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hf sldNum="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853197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83779851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77651903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1924870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5865658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96940048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97725288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74377870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64289166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082133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p:hf sldNum="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9018838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4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TextBox 2"/>
          <p:cNvSpPr txBox="1"/>
          <p:nvPr userDrawn="1"/>
        </p:nvSpPr>
        <p:spPr>
          <a:xfrm>
            <a:off x="453650" y="0"/>
            <a:ext cx="54006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dirty="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dirty="0">
                <a:solidFill>
                  <a:schemeClr val="tx1">
                    <a:alpha val="0"/>
                  </a:schemeClr>
                </a:solidFill>
                <a:latin typeface="微软雅黑" panose="020B0503020204020204" pitchFamily="34" charset="-122"/>
                <a:ea typeface="微软雅黑" panose="020B0503020204020204" pitchFamily="34" charset="-122"/>
              </a:rPr>
              <a:t>http://www.1ppt.com/hangye/</a:t>
            </a:r>
          </a:p>
        </p:txBody>
      </p:sp>
    </p:spTree>
    <p:extLst>
      <p:ext uri="{BB962C8B-B14F-4D97-AF65-F5344CB8AC3E}">
        <p14:creationId xmlns:p14="http://schemas.microsoft.com/office/powerpoint/2010/main" val="16983658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1072987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4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49225037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29698151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cSld>
  <p:clrMapOvr>
    <a:masterClrMapping/>
  </p:clrMapOvr>
  <p:hf sldNum="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userDrawn="1"/>
        </p:nvSpPr>
        <p:spPr>
          <a:xfrm>
            <a:off x="123372" y="121557"/>
            <a:ext cx="11945257" cy="6614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userDrawn="1"/>
        </p:nvGrpSpPr>
        <p:grpSpPr>
          <a:xfrm>
            <a:off x="361649" y="265840"/>
            <a:ext cx="1322008" cy="369332"/>
            <a:chOff x="274564" y="280354"/>
            <a:chExt cx="1322008" cy="369332"/>
          </a:xfrm>
        </p:grpSpPr>
        <p:sp>
          <p:nvSpPr>
            <p:cNvPr id="5" name="矩形 4"/>
            <p:cNvSpPr/>
            <p:nvPr/>
          </p:nvSpPr>
          <p:spPr>
            <a:xfrm>
              <a:off x="291197" y="464458"/>
              <a:ext cx="1305375" cy="159658"/>
            </a:xfrm>
            <a:prstGeom prst="rect">
              <a:avLst/>
            </a:prstGeom>
            <a:gradFill flip="none" rotWithShape="1">
              <a:gsLst>
                <a:gs pos="0">
                  <a:srgbClr val="83AEF5">
                    <a:alpha val="84000"/>
                  </a:srgbClr>
                </a:gs>
                <a:gs pos="100000">
                  <a:srgbClr val="83AEF5">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274564" y="280354"/>
              <a:ext cx="1322007" cy="369332"/>
            </a:xfrm>
            <a:prstGeom prst="rect">
              <a:avLst/>
            </a:prstGeom>
            <a:noFill/>
          </p:spPr>
          <p:txBody>
            <a:bodyPr vert="horz" wrap="square" rtlCol="0">
              <a:spAutoFit/>
            </a:bodyPr>
            <a:lstStyle/>
            <a:p>
              <a:pPr algn="dist"/>
              <a:r>
                <a:rPr lang="zh-CN" altLang="en-US" b="1" dirty="0">
                  <a:solidFill>
                    <a:schemeClr val="tx1">
                      <a:lumMod val="75000"/>
                      <a:lumOff val="25000"/>
                    </a:schemeClr>
                  </a:solidFill>
                  <a:latin typeface="微软雅黑" pitchFamily="34" charset="-122"/>
                  <a:ea typeface="微软雅黑" pitchFamily="34" charset="-122"/>
                </a:rPr>
                <a:t>工作回顾</a:t>
              </a:r>
            </a:p>
          </p:txBody>
        </p:sp>
      </p:grpSp>
      <p:sp>
        <p:nvSpPr>
          <p:cNvPr id="7" name="椭圆 6"/>
          <p:cNvSpPr/>
          <p:nvPr userDrawn="1"/>
        </p:nvSpPr>
        <p:spPr>
          <a:xfrm rot="16200000">
            <a:off x="10881797" y="5468150"/>
            <a:ext cx="2293839" cy="2293839"/>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7"/>
          <p:cNvSpPr/>
          <p:nvPr userDrawn="1"/>
        </p:nvSpPr>
        <p:spPr>
          <a:xfrm>
            <a:off x="0" y="6342743"/>
            <a:ext cx="1322007" cy="537983"/>
          </a:xfrm>
          <a:prstGeom prst="rtTriangle">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8"/>
          <p:cNvSpPr/>
          <p:nvPr userDrawn="1"/>
        </p:nvSpPr>
        <p:spPr>
          <a:xfrm flipH="1" flipV="1">
            <a:off x="10880878" y="2677"/>
            <a:ext cx="1322007" cy="537983"/>
          </a:xfrm>
          <a:prstGeom prst="rtTriangle">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hf sldNum="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userDrawn="1"/>
        </p:nvSpPr>
        <p:spPr>
          <a:xfrm>
            <a:off x="123372" y="121557"/>
            <a:ext cx="11945257" cy="6614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userDrawn="1"/>
        </p:nvGrpSpPr>
        <p:grpSpPr>
          <a:xfrm>
            <a:off x="361649" y="265840"/>
            <a:ext cx="1322008" cy="369332"/>
            <a:chOff x="274564" y="280354"/>
            <a:chExt cx="1322008" cy="369332"/>
          </a:xfrm>
        </p:grpSpPr>
        <p:sp>
          <p:nvSpPr>
            <p:cNvPr id="5" name="矩形 4"/>
            <p:cNvSpPr/>
            <p:nvPr/>
          </p:nvSpPr>
          <p:spPr>
            <a:xfrm>
              <a:off x="291197" y="464458"/>
              <a:ext cx="1305375" cy="159658"/>
            </a:xfrm>
            <a:prstGeom prst="rect">
              <a:avLst/>
            </a:prstGeom>
            <a:gradFill flip="none" rotWithShape="1">
              <a:gsLst>
                <a:gs pos="0">
                  <a:srgbClr val="83AEF5">
                    <a:alpha val="84000"/>
                  </a:srgbClr>
                </a:gs>
                <a:gs pos="100000">
                  <a:srgbClr val="83AEF5">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274564" y="280354"/>
              <a:ext cx="1322007" cy="369332"/>
            </a:xfrm>
            <a:prstGeom prst="rect">
              <a:avLst/>
            </a:prstGeom>
            <a:noFill/>
          </p:spPr>
          <p:txBody>
            <a:bodyPr vert="horz" wrap="square" rtlCol="0">
              <a:spAutoFit/>
            </a:bodyPr>
            <a:lstStyle>
              <a:defPPr>
                <a:defRPr lang="zh-CN"/>
              </a:defPPr>
              <a:lvl1pPr algn="dist">
                <a:defRPr b="1">
                  <a:solidFill>
                    <a:schemeClr val="tx1">
                      <a:lumMod val="75000"/>
                      <a:lumOff val="25000"/>
                    </a:schemeClr>
                  </a:solidFill>
                  <a:latin typeface="微软雅黑" pitchFamily="34" charset="-122"/>
                  <a:ea typeface="微软雅黑" pitchFamily="34" charset="-122"/>
                </a:defRPr>
              </a:lvl1pPr>
            </a:lstStyle>
            <a:p>
              <a:pPr lvl="0"/>
              <a:r>
                <a:rPr lang="zh-CN" altLang="en-US" dirty="0"/>
                <a:t>工作心得</a:t>
              </a:r>
            </a:p>
          </p:txBody>
        </p:sp>
      </p:grpSp>
      <p:sp>
        <p:nvSpPr>
          <p:cNvPr id="7" name="椭圆 6"/>
          <p:cNvSpPr/>
          <p:nvPr userDrawn="1"/>
        </p:nvSpPr>
        <p:spPr>
          <a:xfrm rot="16200000">
            <a:off x="10881797" y="5468150"/>
            <a:ext cx="2293839" cy="2293839"/>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7"/>
          <p:cNvSpPr/>
          <p:nvPr userDrawn="1"/>
        </p:nvSpPr>
        <p:spPr>
          <a:xfrm>
            <a:off x="0" y="6342743"/>
            <a:ext cx="1322007" cy="537983"/>
          </a:xfrm>
          <a:prstGeom prst="rtTriangle">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8"/>
          <p:cNvSpPr/>
          <p:nvPr userDrawn="1"/>
        </p:nvSpPr>
        <p:spPr>
          <a:xfrm flipH="1" flipV="1">
            <a:off x="10880878" y="2677"/>
            <a:ext cx="1322007" cy="537983"/>
          </a:xfrm>
          <a:prstGeom prst="rtTriangle">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hf sldNum="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比较">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userDrawn="1"/>
        </p:nvSpPr>
        <p:spPr>
          <a:xfrm>
            <a:off x="123372" y="121557"/>
            <a:ext cx="11945257" cy="6614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userDrawn="1"/>
        </p:nvGrpSpPr>
        <p:grpSpPr>
          <a:xfrm>
            <a:off x="361649" y="265840"/>
            <a:ext cx="1322008" cy="369332"/>
            <a:chOff x="274564" y="280354"/>
            <a:chExt cx="1322008" cy="369332"/>
          </a:xfrm>
        </p:grpSpPr>
        <p:sp>
          <p:nvSpPr>
            <p:cNvPr id="5" name="矩形 4"/>
            <p:cNvSpPr/>
            <p:nvPr/>
          </p:nvSpPr>
          <p:spPr>
            <a:xfrm>
              <a:off x="291197" y="464458"/>
              <a:ext cx="1305375" cy="159658"/>
            </a:xfrm>
            <a:prstGeom prst="rect">
              <a:avLst/>
            </a:prstGeom>
            <a:gradFill flip="none" rotWithShape="1">
              <a:gsLst>
                <a:gs pos="0">
                  <a:srgbClr val="83AEF5">
                    <a:alpha val="84000"/>
                  </a:srgbClr>
                </a:gs>
                <a:gs pos="100000">
                  <a:srgbClr val="83AEF5">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274564" y="280354"/>
              <a:ext cx="1322007" cy="369332"/>
            </a:xfrm>
            <a:prstGeom prst="rect">
              <a:avLst/>
            </a:prstGeom>
            <a:noFill/>
          </p:spPr>
          <p:txBody>
            <a:bodyPr vert="horz" wrap="square" rtlCol="0">
              <a:spAutoFit/>
            </a:bodyPr>
            <a:lstStyle>
              <a:defPPr>
                <a:defRPr lang="zh-CN"/>
              </a:defPPr>
              <a:lvl1pPr algn="dist">
                <a:defRPr b="1">
                  <a:solidFill>
                    <a:schemeClr val="tx1">
                      <a:lumMod val="75000"/>
                      <a:lumOff val="25000"/>
                    </a:schemeClr>
                  </a:solidFill>
                  <a:latin typeface="微软雅黑" pitchFamily="34" charset="-122"/>
                  <a:ea typeface="微软雅黑" pitchFamily="34" charset="-122"/>
                </a:defRPr>
              </a:lvl1pPr>
            </a:lstStyle>
            <a:p>
              <a:pPr lvl="0"/>
              <a:r>
                <a:rPr lang="zh-CN" altLang="en-US" dirty="0"/>
                <a:t>总结不足</a:t>
              </a:r>
            </a:p>
          </p:txBody>
        </p:sp>
      </p:grpSp>
      <p:sp>
        <p:nvSpPr>
          <p:cNvPr id="7" name="椭圆 6"/>
          <p:cNvSpPr/>
          <p:nvPr userDrawn="1"/>
        </p:nvSpPr>
        <p:spPr>
          <a:xfrm rot="16200000">
            <a:off x="10881797" y="5468150"/>
            <a:ext cx="2293839" cy="2293839"/>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7"/>
          <p:cNvSpPr/>
          <p:nvPr userDrawn="1"/>
        </p:nvSpPr>
        <p:spPr>
          <a:xfrm>
            <a:off x="0" y="6342743"/>
            <a:ext cx="1322007" cy="537983"/>
          </a:xfrm>
          <a:prstGeom prst="rtTriangle">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8"/>
          <p:cNvSpPr/>
          <p:nvPr userDrawn="1"/>
        </p:nvSpPr>
        <p:spPr>
          <a:xfrm flipH="1" flipV="1">
            <a:off x="10880878" y="2677"/>
            <a:ext cx="1322007" cy="537983"/>
          </a:xfrm>
          <a:prstGeom prst="rtTriangle">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hf sldNum="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矩形 2"/>
          <p:cNvSpPr/>
          <p:nvPr userDrawn="1"/>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123372" y="121557"/>
            <a:ext cx="11945257" cy="6614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userDrawn="1"/>
        </p:nvGrpSpPr>
        <p:grpSpPr>
          <a:xfrm>
            <a:off x="361649" y="265840"/>
            <a:ext cx="1322008" cy="369332"/>
            <a:chOff x="274564" y="280354"/>
            <a:chExt cx="1322008" cy="369332"/>
          </a:xfrm>
        </p:grpSpPr>
        <p:sp>
          <p:nvSpPr>
            <p:cNvPr id="6" name="矩形 5"/>
            <p:cNvSpPr/>
            <p:nvPr/>
          </p:nvSpPr>
          <p:spPr>
            <a:xfrm>
              <a:off x="291197" y="464458"/>
              <a:ext cx="1305375" cy="159658"/>
            </a:xfrm>
            <a:prstGeom prst="rect">
              <a:avLst/>
            </a:prstGeom>
            <a:gradFill flip="none" rotWithShape="1">
              <a:gsLst>
                <a:gs pos="0">
                  <a:srgbClr val="83AEF5">
                    <a:alpha val="84000"/>
                  </a:srgbClr>
                </a:gs>
                <a:gs pos="100000">
                  <a:srgbClr val="83AEF5">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274564" y="280354"/>
              <a:ext cx="1322007" cy="369332"/>
            </a:xfrm>
            <a:prstGeom prst="rect">
              <a:avLst/>
            </a:prstGeom>
            <a:noFill/>
          </p:spPr>
          <p:txBody>
            <a:bodyPr vert="horz" wrap="square" rtlCol="0">
              <a:spAutoFit/>
            </a:bodyPr>
            <a:lstStyle>
              <a:defPPr>
                <a:defRPr lang="zh-CN"/>
              </a:defPPr>
              <a:lvl1pPr algn="dist">
                <a:defRPr b="1">
                  <a:solidFill>
                    <a:schemeClr val="tx1">
                      <a:lumMod val="75000"/>
                      <a:lumOff val="25000"/>
                    </a:schemeClr>
                  </a:solidFill>
                  <a:latin typeface="微软雅黑" pitchFamily="34" charset="-122"/>
                  <a:ea typeface="微软雅黑" pitchFamily="34" charset="-122"/>
                </a:defRPr>
              </a:lvl1pPr>
            </a:lstStyle>
            <a:p>
              <a:pPr lvl="0"/>
              <a:r>
                <a:rPr lang="zh-CN" altLang="en-US" dirty="0"/>
                <a:t>工作计划</a:t>
              </a:r>
            </a:p>
          </p:txBody>
        </p:sp>
      </p:grpSp>
      <p:sp>
        <p:nvSpPr>
          <p:cNvPr id="8" name="椭圆 7"/>
          <p:cNvSpPr/>
          <p:nvPr userDrawn="1"/>
        </p:nvSpPr>
        <p:spPr>
          <a:xfrm rot="16200000">
            <a:off x="10881797" y="5468150"/>
            <a:ext cx="2293839" cy="2293839"/>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8"/>
          <p:cNvSpPr/>
          <p:nvPr userDrawn="1"/>
        </p:nvSpPr>
        <p:spPr>
          <a:xfrm>
            <a:off x="0" y="6342743"/>
            <a:ext cx="1322007" cy="537983"/>
          </a:xfrm>
          <a:prstGeom prst="rtTriangle">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9"/>
          <p:cNvSpPr/>
          <p:nvPr userDrawn="1"/>
        </p:nvSpPr>
        <p:spPr>
          <a:xfrm flipH="1" flipV="1">
            <a:off x="10880878" y="2677"/>
            <a:ext cx="1322007" cy="537983"/>
          </a:xfrm>
          <a:prstGeom prst="rtTriangle">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hf sldNum="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Tree>
  </p:cSld>
  <p:clrMapOvr>
    <a:masterClrMapping/>
  </p:clrMapOvr>
  <p:hf sldNum="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3" name="矩形 2"/>
          <p:cNvSpPr/>
          <p:nvPr userDrawn="1"/>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123372" y="121557"/>
            <a:ext cx="11945257" cy="6614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userDrawn="1"/>
        </p:nvGrpSpPr>
        <p:grpSpPr>
          <a:xfrm>
            <a:off x="361649" y="265840"/>
            <a:ext cx="1322008" cy="369332"/>
            <a:chOff x="274564" y="280354"/>
            <a:chExt cx="1322008" cy="369332"/>
          </a:xfrm>
        </p:grpSpPr>
        <p:sp>
          <p:nvSpPr>
            <p:cNvPr id="6" name="矩形 5"/>
            <p:cNvSpPr/>
            <p:nvPr/>
          </p:nvSpPr>
          <p:spPr>
            <a:xfrm>
              <a:off x="291197" y="464458"/>
              <a:ext cx="1305375" cy="159658"/>
            </a:xfrm>
            <a:prstGeom prst="rect">
              <a:avLst/>
            </a:prstGeom>
            <a:gradFill flip="none" rotWithShape="1">
              <a:gsLst>
                <a:gs pos="0">
                  <a:srgbClr val="83AEF5">
                    <a:alpha val="84000"/>
                  </a:srgbClr>
                </a:gs>
                <a:gs pos="100000">
                  <a:srgbClr val="83AEF5">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274564" y="280354"/>
              <a:ext cx="1322007" cy="369332"/>
            </a:xfrm>
            <a:prstGeom prst="rect">
              <a:avLst/>
            </a:prstGeom>
            <a:noFill/>
          </p:spPr>
          <p:txBody>
            <a:bodyPr vert="horz" wrap="square" rtlCol="0">
              <a:spAutoFit/>
            </a:bodyPr>
            <a:lstStyle>
              <a:defPPr>
                <a:defRPr lang="zh-CN"/>
              </a:defPPr>
              <a:lvl1pPr algn="dist">
                <a:defRPr b="1">
                  <a:solidFill>
                    <a:schemeClr val="tx1">
                      <a:lumMod val="75000"/>
                      <a:lumOff val="25000"/>
                    </a:schemeClr>
                  </a:solidFill>
                  <a:latin typeface="微软雅黑" pitchFamily="34" charset="-122"/>
                  <a:ea typeface="微软雅黑" pitchFamily="34" charset="-122"/>
                </a:defRPr>
              </a:lvl1pPr>
            </a:lstStyle>
            <a:p>
              <a:pPr lvl="0"/>
              <a:r>
                <a:rPr lang="zh-CN" altLang="en-US" dirty="0"/>
                <a:t>版权声明</a:t>
              </a:r>
            </a:p>
          </p:txBody>
        </p:sp>
      </p:grpSp>
      <p:sp>
        <p:nvSpPr>
          <p:cNvPr id="8" name="椭圆 7"/>
          <p:cNvSpPr/>
          <p:nvPr userDrawn="1"/>
        </p:nvSpPr>
        <p:spPr>
          <a:xfrm rot="16200000">
            <a:off x="10881797" y="5468150"/>
            <a:ext cx="2293839" cy="2293839"/>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8"/>
          <p:cNvSpPr/>
          <p:nvPr userDrawn="1"/>
        </p:nvSpPr>
        <p:spPr>
          <a:xfrm>
            <a:off x="0" y="6342743"/>
            <a:ext cx="1322007" cy="537983"/>
          </a:xfrm>
          <a:prstGeom prst="rtTriangle">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9"/>
          <p:cNvSpPr/>
          <p:nvPr userDrawn="1"/>
        </p:nvSpPr>
        <p:spPr>
          <a:xfrm flipH="1" flipV="1">
            <a:off x="10880878" y="2677"/>
            <a:ext cx="1322007" cy="537983"/>
          </a:xfrm>
          <a:prstGeom prst="rtTriangle">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hf sldNum="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2023/7/8</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367141612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2023/7/8</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373796835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77151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481396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681760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35278697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theme" Target="../theme/theme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3.xml"/><Relationship Id="rId2" Type="http://schemas.openxmlformats.org/officeDocument/2006/relationships/slideLayout" Target="../slideLayouts/slideLayout62.xml"/><Relationship Id="rId1" Type="http://schemas.openxmlformats.org/officeDocument/2006/relationships/slideLayout" Target="../slideLayouts/slideLayout61.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1" r:id="rId7"/>
    <p:sldLayoutId id="2147483662" r:id="rId8"/>
    <p:sldLayoutId id="2147483663" r:id="rId9"/>
    <p:sldLayoutId id="2147483664" r:id="rId10"/>
    <p:sldLayoutId id="2147483665" r:id="rId11"/>
    <p:sldLayoutId id="2147483666" r:id="rId12"/>
    <p:sldLayoutId id="2147483667" r:id="rId13"/>
    <p:sldLayoutId id="2147483668" r:id="rId14"/>
    <p:sldLayoutId id="2147483669" r:id="rId15"/>
    <p:sldLayoutId id="2147483670" r:id="rId16"/>
    <p:sldLayoutId id="2147483671" r:id="rId17"/>
    <p:sldLayoutId id="2147483672" r:id="rId18"/>
    <p:sldLayoutId id="2147483673" r:id="rId19"/>
    <p:sldLayoutId id="2147483674" r:id="rId20"/>
    <p:sldLayoutId id="2147483675" r:id="rId21"/>
    <p:sldLayoutId id="2147483676" r:id="rId22"/>
    <p:sldLayoutId id="2147483677" r:id="rId23"/>
    <p:sldLayoutId id="2147483678" r:id="rId24"/>
    <p:sldLayoutId id="2147483679" r:id="rId25"/>
    <p:sldLayoutId id="2147483680" r:id="rId26"/>
    <p:sldLayoutId id="2147483681" r:id="rId27"/>
    <p:sldLayoutId id="2147483682" r:id="rId28"/>
    <p:sldLayoutId id="2147483683" r:id="rId29"/>
    <p:sldLayoutId id="2147483684" r:id="rId30"/>
    <p:sldLayoutId id="2147483685" r:id="rId31"/>
    <p:sldLayoutId id="2147483686" r:id="rId32"/>
    <p:sldLayoutId id="2147483687" r:id="rId33"/>
    <p:sldLayoutId id="2147483688" r:id="rId34"/>
    <p:sldLayoutId id="2147483689" r:id="rId35"/>
    <p:sldLayoutId id="2147483690" r:id="rId36"/>
    <p:sldLayoutId id="2147483691" r:id="rId37"/>
    <p:sldLayoutId id="2147483692" r:id="rId38"/>
    <p:sldLayoutId id="2147483693" r:id="rId39"/>
    <p:sldLayoutId id="2147483694" r:id="rId40"/>
    <p:sldLayoutId id="2147483695" r:id="rId41"/>
    <p:sldLayoutId id="2147483696" r:id="rId42"/>
    <p:sldLayoutId id="2147483697" r:id="rId43"/>
    <p:sldLayoutId id="2147483698" r:id="rId44"/>
    <p:sldLayoutId id="2147483699" r:id="rId45"/>
    <p:sldLayoutId id="2147483700" r:id="rId46"/>
    <p:sldLayoutId id="2147483701" r:id="rId47"/>
    <p:sldLayoutId id="2147483702" r:id="rId48"/>
    <p:sldLayoutId id="2147483703" r:id="rId49"/>
    <p:sldLayoutId id="2147483704" r:id="rId50"/>
    <p:sldLayoutId id="2147483705" r:id="rId51"/>
    <p:sldLayoutId id="2147483706" r:id="rId52"/>
    <p:sldLayoutId id="2147483707" r:id="rId53"/>
    <p:sldLayoutId id="2147483708" r:id="rId54"/>
    <p:sldLayoutId id="2147483655" r:id="rId55"/>
    <p:sldLayoutId id="2147483656" r:id="rId56"/>
    <p:sldLayoutId id="2147483657" r:id="rId57"/>
    <p:sldLayoutId id="2147483658" r:id="rId58"/>
    <p:sldLayoutId id="2147483659" r:id="rId59"/>
    <p:sldLayoutId id="2147483660" r:id="rId60"/>
  </p:sldLayoutIdLs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7264319"/>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tags" Target="../tags/tag2.xml"/><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58.xml"/><Relationship Id="rId2" Type="http://schemas.openxmlformats.org/officeDocument/2006/relationships/tags" Target="../tags/tag6.xml"/><Relationship Id="rId1" Type="http://schemas.openxmlformats.org/officeDocument/2006/relationships/tags" Target="../tags/tag5.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9.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9.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9.xml"/></Relationships>
</file>

<file path=ppt/slides/_rels/slide23.xml.rels><?xml version="1.0" encoding="UTF-8" standalone="yes"?>
<Relationships xmlns="http://schemas.openxmlformats.org/package/2006/relationships"><Relationship Id="rId8" Type="http://schemas.openxmlformats.org/officeDocument/2006/relationships/tags" Target="../tags/tag14.xml"/><Relationship Id="rId13" Type="http://schemas.openxmlformats.org/officeDocument/2006/relationships/tags" Target="../tags/tag19.xml"/><Relationship Id="rId18" Type="http://schemas.openxmlformats.org/officeDocument/2006/relationships/tags" Target="../tags/tag24.xml"/><Relationship Id="rId26" Type="http://schemas.openxmlformats.org/officeDocument/2006/relationships/tags" Target="../tags/tag32.xml"/><Relationship Id="rId3" Type="http://schemas.openxmlformats.org/officeDocument/2006/relationships/tags" Target="../tags/tag9.xml"/><Relationship Id="rId21" Type="http://schemas.openxmlformats.org/officeDocument/2006/relationships/tags" Target="../tags/tag27.xml"/><Relationship Id="rId7" Type="http://schemas.openxmlformats.org/officeDocument/2006/relationships/tags" Target="../tags/tag13.xml"/><Relationship Id="rId12" Type="http://schemas.openxmlformats.org/officeDocument/2006/relationships/tags" Target="../tags/tag18.xml"/><Relationship Id="rId17" Type="http://schemas.openxmlformats.org/officeDocument/2006/relationships/tags" Target="../tags/tag23.xml"/><Relationship Id="rId25" Type="http://schemas.openxmlformats.org/officeDocument/2006/relationships/tags" Target="../tags/tag31.xml"/><Relationship Id="rId2" Type="http://schemas.openxmlformats.org/officeDocument/2006/relationships/tags" Target="../tags/tag8.xml"/><Relationship Id="rId16" Type="http://schemas.openxmlformats.org/officeDocument/2006/relationships/tags" Target="../tags/tag22.xml"/><Relationship Id="rId20" Type="http://schemas.openxmlformats.org/officeDocument/2006/relationships/tags" Target="../tags/tag26.xml"/><Relationship Id="rId29" Type="http://schemas.openxmlformats.org/officeDocument/2006/relationships/tags" Target="../tags/tag35.xml"/><Relationship Id="rId1" Type="http://schemas.openxmlformats.org/officeDocument/2006/relationships/tags" Target="../tags/tag7.xml"/><Relationship Id="rId6" Type="http://schemas.openxmlformats.org/officeDocument/2006/relationships/tags" Target="../tags/tag12.xml"/><Relationship Id="rId11" Type="http://schemas.openxmlformats.org/officeDocument/2006/relationships/tags" Target="../tags/tag17.xml"/><Relationship Id="rId24" Type="http://schemas.openxmlformats.org/officeDocument/2006/relationships/tags" Target="../tags/tag30.xml"/><Relationship Id="rId5" Type="http://schemas.openxmlformats.org/officeDocument/2006/relationships/tags" Target="../tags/tag11.xml"/><Relationship Id="rId15" Type="http://schemas.openxmlformats.org/officeDocument/2006/relationships/tags" Target="../tags/tag21.xml"/><Relationship Id="rId23" Type="http://schemas.openxmlformats.org/officeDocument/2006/relationships/tags" Target="../tags/tag29.xml"/><Relationship Id="rId28" Type="http://schemas.openxmlformats.org/officeDocument/2006/relationships/tags" Target="../tags/tag34.xml"/><Relationship Id="rId10" Type="http://schemas.openxmlformats.org/officeDocument/2006/relationships/tags" Target="../tags/tag16.xml"/><Relationship Id="rId19" Type="http://schemas.openxmlformats.org/officeDocument/2006/relationships/tags" Target="../tags/tag25.xml"/><Relationship Id="rId4" Type="http://schemas.openxmlformats.org/officeDocument/2006/relationships/tags" Target="../tags/tag10.xml"/><Relationship Id="rId9" Type="http://schemas.openxmlformats.org/officeDocument/2006/relationships/tags" Target="../tags/tag15.xml"/><Relationship Id="rId14" Type="http://schemas.openxmlformats.org/officeDocument/2006/relationships/tags" Target="../tags/tag20.xml"/><Relationship Id="rId22" Type="http://schemas.openxmlformats.org/officeDocument/2006/relationships/tags" Target="../tags/tag28.xml"/><Relationship Id="rId27" Type="http://schemas.openxmlformats.org/officeDocument/2006/relationships/tags" Target="../tags/tag33.xml"/><Relationship Id="rId30" Type="http://schemas.openxmlformats.org/officeDocument/2006/relationships/slideLayout" Target="../slideLayouts/slideLayout59.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tags" Target="../tags/tag36.xml"/><Relationship Id="rId5" Type="http://schemas.openxmlformats.org/officeDocument/2006/relationships/image" Target="../media/image3.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6.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6.xml"/><Relationship Id="rId2" Type="http://schemas.openxmlformats.org/officeDocument/2006/relationships/tags" Target="../tags/tag4.xml"/><Relationship Id="rId1" Type="http://schemas.openxmlformats.org/officeDocument/2006/relationships/tags" Target="../tags/tag3.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6.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5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hidden="1"/>
          <p:cNvPicPr>
            <a:picLocks noChangeAspect="1"/>
          </p:cNvPicPr>
          <p:nvPr>
            <p:custDataLst>
              <p:tags r:id="rId1"/>
            </p:custDataLst>
          </p:nvPr>
        </p:nvPicPr>
        <p:blipFill>
          <a:blip r:embed="rId3"/>
          <a:stretch>
            <a:fillRect/>
          </a:stretch>
        </p:blipFill>
        <p:spPr>
          <a:xfrm>
            <a:off x="0" y="3429000"/>
            <a:ext cx="18842130" cy="6762750"/>
          </a:xfrm>
          <a:prstGeom prst="rect">
            <a:avLst/>
          </a:prstGeom>
        </p:spPr>
      </p:pic>
      <p:sp>
        <p:nvSpPr>
          <p:cNvPr id="38" name="矩形 37"/>
          <p:cNvSpPr/>
          <p:nvPr/>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83" name="图片 82"/>
          <p:cNvPicPr>
            <a:picLocks noChangeAspect="1"/>
          </p:cNvPicPr>
          <p:nvPr/>
        </p:nvPicPr>
        <p:blipFill>
          <a:blip r:embed="rId4" cstate="print">
            <a:extLst>
              <a:ext uri="{28A0092B-C50C-407E-A947-70E740481C1C}">
                <a14:useLocalDpi xmlns:a14="http://schemas.microsoft.com/office/drawing/2010/main" val="0"/>
              </a:ext>
            </a:extLst>
          </a:blip>
          <a:srcRect l="2181" b="75043"/>
          <a:stretch>
            <a:fillRect/>
          </a:stretch>
        </p:blipFill>
        <p:spPr>
          <a:xfrm>
            <a:off x="0" y="4161064"/>
            <a:ext cx="12192000" cy="2696936"/>
          </a:xfrm>
          <a:custGeom>
            <a:avLst/>
            <a:gdLst>
              <a:gd name="connsiteX0" fmla="*/ 0 w 12192000"/>
              <a:gd name="connsiteY0" fmla="*/ 0 h 2696936"/>
              <a:gd name="connsiteX1" fmla="*/ 12192000 w 12192000"/>
              <a:gd name="connsiteY1" fmla="*/ 0 h 2696936"/>
              <a:gd name="connsiteX2" fmla="*/ 12192000 w 12192000"/>
              <a:gd name="connsiteY2" fmla="*/ 2696936 h 2696936"/>
              <a:gd name="connsiteX3" fmla="*/ 0 w 12192000"/>
              <a:gd name="connsiteY3" fmla="*/ 2696936 h 2696936"/>
            </a:gdLst>
            <a:ahLst/>
            <a:cxnLst>
              <a:cxn ang="0">
                <a:pos x="connsiteX0" y="connsiteY0"/>
              </a:cxn>
              <a:cxn ang="0">
                <a:pos x="connsiteX1" y="connsiteY1"/>
              </a:cxn>
              <a:cxn ang="0">
                <a:pos x="connsiteX2" y="connsiteY2"/>
              </a:cxn>
              <a:cxn ang="0">
                <a:pos x="connsiteX3" y="connsiteY3"/>
              </a:cxn>
            </a:cxnLst>
            <a:rect l="l" t="t" r="r" b="b"/>
            <a:pathLst>
              <a:path w="12192000" h="2696936">
                <a:moveTo>
                  <a:pt x="0" y="0"/>
                </a:moveTo>
                <a:lnTo>
                  <a:pt x="12192000" y="0"/>
                </a:lnTo>
                <a:lnTo>
                  <a:pt x="12192000" y="2696936"/>
                </a:lnTo>
                <a:lnTo>
                  <a:pt x="0" y="2696936"/>
                </a:lnTo>
                <a:close/>
              </a:path>
            </a:pathLst>
          </a:custGeom>
        </p:spPr>
      </p:pic>
      <p:pic>
        <p:nvPicPr>
          <p:cNvPr id="56" name="图片 55"/>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249463" y="2663420"/>
            <a:ext cx="4372432" cy="4372432"/>
          </a:xfrm>
          <a:custGeom>
            <a:avLst/>
            <a:gdLst>
              <a:gd name="connsiteX0" fmla="*/ 4042229 w 4042229"/>
              <a:gd name="connsiteY0" fmla="*/ 0 h 4042229"/>
              <a:gd name="connsiteX1" fmla="*/ 0 w 4042229"/>
              <a:gd name="connsiteY1" fmla="*/ 0 h 4042229"/>
              <a:gd name="connsiteX2" fmla="*/ 0 w 4042229"/>
              <a:gd name="connsiteY2" fmla="*/ 4042229 h 4042229"/>
              <a:gd name="connsiteX3" fmla="*/ 4042229 w 4042229"/>
              <a:gd name="connsiteY3" fmla="*/ 4042229 h 4042229"/>
              <a:gd name="connsiteX4" fmla="*/ 4042229 w 4042229"/>
              <a:gd name="connsiteY4" fmla="*/ 1770743 h 4042229"/>
              <a:gd name="connsiteX5" fmla="*/ 3037113 w 4042229"/>
              <a:gd name="connsiteY5" fmla="*/ 1770743 h 4042229"/>
              <a:gd name="connsiteX6" fmla="*/ 3037113 w 4042229"/>
              <a:gd name="connsiteY6" fmla="*/ 188686 h 4042229"/>
              <a:gd name="connsiteX7" fmla="*/ 4042229 w 4042229"/>
              <a:gd name="connsiteY7" fmla="*/ 188686 h 4042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42229" h="4042229">
                <a:moveTo>
                  <a:pt x="4042229" y="0"/>
                </a:moveTo>
                <a:lnTo>
                  <a:pt x="0" y="0"/>
                </a:lnTo>
                <a:lnTo>
                  <a:pt x="0" y="4042229"/>
                </a:lnTo>
                <a:lnTo>
                  <a:pt x="4042229" y="4042229"/>
                </a:lnTo>
                <a:lnTo>
                  <a:pt x="4042229" y="1770743"/>
                </a:lnTo>
                <a:lnTo>
                  <a:pt x="3037113" y="1770743"/>
                </a:lnTo>
                <a:lnTo>
                  <a:pt x="3037113" y="188686"/>
                </a:lnTo>
                <a:lnTo>
                  <a:pt x="4042229" y="188686"/>
                </a:lnTo>
                <a:close/>
              </a:path>
            </a:pathLst>
          </a:custGeom>
        </p:spPr>
      </p:pic>
      <p:sp>
        <p:nvSpPr>
          <p:cNvPr id="67" name="椭圆 66"/>
          <p:cNvSpPr/>
          <p:nvPr/>
        </p:nvSpPr>
        <p:spPr>
          <a:xfrm rot="18447387">
            <a:off x="9958677" y="-1216864"/>
            <a:ext cx="3422785" cy="3422785"/>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椭圆 78"/>
          <p:cNvSpPr/>
          <p:nvPr/>
        </p:nvSpPr>
        <p:spPr>
          <a:xfrm rot="20446930">
            <a:off x="3540357" y="1052992"/>
            <a:ext cx="1111526" cy="1111526"/>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0" name="文本框 69"/>
          <p:cNvSpPr txBox="1"/>
          <p:nvPr/>
        </p:nvSpPr>
        <p:spPr>
          <a:xfrm>
            <a:off x="3825753" y="1249022"/>
            <a:ext cx="4956297" cy="1800493"/>
          </a:xfrm>
          <a:prstGeom prst="rect">
            <a:avLst/>
          </a:prstGeom>
          <a:noFill/>
        </p:spPr>
        <p:txBody>
          <a:bodyPr vert="horz" wrap="square" rtlCol="0">
            <a:spAutoFit/>
          </a:bodyPr>
          <a:lstStyle/>
          <a:p>
            <a:pPr algn="dist"/>
            <a:r>
              <a:rPr lang="zh-CN" altLang="en-US" sz="11100" dirty="0">
                <a:solidFill>
                  <a:schemeClr val="tx1">
                    <a:lumMod val="75000"/>
                    <a:lumOff val="25000"/>
                  </a:schemeClr>
                </a:solidFill>
                <a:cs typeface="+mn-ea"/>
                <a:sym typeface="+mn-lt"/>
              </a:rPr>
              <a:t>程序员</a:t>
            </a:r>
          </a:p>
        </p:txBody>
      </p:sp>
      <p:grpSp>
        <p:nvGrpSpPr>
          <p:cNvPr id="81" name="组合 80"/>
          <p:cNvGrpSpPr/>
          <p:nvPr/>
        </p:nvGrpSpPr>
        <p:grpSpPr>
          <a:xfrm>
            <a:off x="4558392" y="2840946"/>
            <a:ext cx="6312808" cy="1681161"/>
            <a:chOff x="4501242" y="2993346"/>
            <a:chExt cx="6312808" cy="1681161"/>
          </a:xfrm>
        </p:grpSpPr>
        <p:sp>
          <p:nvSpPr>
            <p:cNvPr id="74" name="矩形 73"/>
            <p:cNvSpPr/>
            <p:nvPr/>
          </p:nvSpPr>
          <p:spPr>
            <a:xfrm>
              <a:off x="4501242" y="4340679"/>
              <a:ext cx="2815772" cy="333828"/>
            </a:xfrm>
            <a:prstGeom prst="rect">
              <a:avLst/>
            </a:prstGeom>
            <a:gradFill flip="none" rotWithShape="1">
              <a:gsLst>
                <a:gs pos="0">
                  <a:srgbClr val="DCD7FF">
                    <a:alpha val="0"/>
                  </a:srgbClr>
                </a:gs>
                <a:gs pos="100000">
                  <a:srgbClr val="C1B5EF">
                    <a:alpha val="91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5" name="矩形 74"/>
            <p:cNvSpPr/>
            <p:nvPr/>
          </p:nvSpPr>
          <p:spPr>
            <a:xfrm>
              <a:off x="8709478" y="2993346"/>
              <a:ext cx="2104572" cy="352196"/>
            </a:xfrm>
            <a:prstGeom prst="rect">
              <a:avLst/>
            </a:prstGeom>
            <a:gradFill flip="none" rotWithShape="1">
              <a:gsLst>
                <a:gs pos="0">
                  <a:srgbClr val="DCD7FF">
                    <a:alpha val="0"/>
                  </a:srgbClr>
                </a:gs>
                <a:gs pos="100000">
                  <a:srgbClr val="C1B5EF">
                    <a:alpha val="91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2" name="矩形 71"/>
            <p:cNvSpPr/>
            <p:nvPr/>
          </p:nvSpPr>
          <p:spPr>
            <a:xfrm>
              <a:off x="4724400" y="3183164"/>
              <a:ext cx="5295900" cy="1274536"/>
            </a:xfrm>
            <a:prstGeom prst="rect">
              <a:avLst/>
            </a:prstGeom>
            <a:solidFill>
              <a:srgbClr val="83AE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1" name="文本框 70"/>
            <p:cNvSpPr txBox="1"/>
            <p:nvPr/>
          </p:nvSpPr>
          <p:spPr>
            <a:xfrm>
              <a:off x="4836743" y="3219450"/>
              <a:ext cx="5069257" cy="1261884"/>
            </a:xfrm>
            <a:prstGeom prst="rect">
              <a:avLst/>
            </a:prstGeom>
            <a:noFill/>
          </p:spPr>
          <p:txBody>
            <a:bodyPr vert="horz" wrap="square" rtlCol="0">
              <a:spAutoFit/>
            </a:bodyPr>
            <a:lstStyle/>
            <a:p>
              <a:pPr algn="dist"/>
              <a:r>
                <a:rPr lang="zh-CN" altLang="en-US" sz="7600" b="1" dirty="0">
                  <a:solidFill>
                    <a:schemeClr val="bg1"/>
                  </a:solidFill>
                  <a:cs typeface="+mn-ea"/>
                  <a:sym typeface="+mn-lt"/>
                </a:rPr>
                <a:t>转正述职</a:t>
              </a:r>
            </a:p>
          </p:txBody>
        </p:sp>
      </p:grpSp>
      <p:grpSp>
        <p:nvGrpSpPr>
          <p:cNvPr id="86" name="组合 85"/>
          <p:cNvGrpSpPr/>
          <p:nvPr/>
        </p:nvGrpSpPr>
        <p:grpSpPr>
          <a:xfrm>
            <a:off x="264743" y="266595"/>
            <a:ext cx="2326056" cy="761412"/>
            <a:chOff x="169493" y="209445"/>
            <a:chExt cx="2326056" cy="761412"/>
          </a:xfrm>
        </p:grpSpPr>
        <p:sp>
          <p:nvSpPr>
            <p:cNvPr id="84" name="文本框 83"/>
            <p:cNvSpPr txBox="1"/>
            <p:nvPr/>
          </p:nvSpPr>
          <p:spPr>
            <a:xfrm>
              <a:off x="169493" y="209445"/>
              <a:ext cx="1373557" cy="306705"/>
            </a:xfrm>
            <a:prstGeom prst="rect">
              <a:avLst/>
            </a:prstGeom>
            <a:noFill/>
          </p:spPr>
          <p:txBody>
            <a:bodyPr vert="horz" wrap="square" rtlCol="0">
              <a:spAutoFit/>
            </a:bodyPr>
            <a:lstStyle/>
            <a:p>
              <a:pPr algn="dist"/>
              <a:r>
                <a:rPr lang="zh-CN" altLang="en-US" sz="1400" dirty="0">
                  <a:solidFill>
                    <a:schemeClr val="tx1">
                      <a:lumMod val="65000"/>
                      <a:lumOff val="35000"/>
                    </a:schemeClr>
                  </a:solidFill>
                  <a:cs typeface="+mn-ea"/>
                  <a:sym typeface="+mn-lt"/>
                </a:rPr>
                <a:t>XXX有限公司</a:t>
              </a:r>
            </a:p>
          </p:txBody>
        </p:sp>
        <p:sp>
          <p:nvSpPr>
            <p:cNvPr id="85" name="文本框 84"/>
            <p:cNvSpPr txBox="1"/>
            <p:nvPr/>
          </p:nvSpPr>
          <p:spPr>
            <a:xfrm>
              <a:off x="171450" y="487520"/>
              <a:ext cx="2324099" cy="483337"/>
            </a:xfrm>
            <a:prstGeom prst="rect">
              <a:avLst/>
            </a:prstGeom>
            <a:noFill/>
          </p:spPr>
          <p:txBody>
            <a:bodyPr wrap="square" rtlCol="0">
              <a:spAutoFit/>
            </a:bodyPr>
            <a:lstStyle/>
            <a:p>
              <a:pPr>
                <a:lnSpc>
                  <a:spcPct val="150000"/>
                </a:lnSpc>
              </a:pPr>
              <a:r>
                <a:rPr lang="en-US" altLang="zh-CN" sz="900" dirty="0">
                  <a:solidFill>
                    <a:schemeClr val="tx1">
                      <a:lumMod val="50000"/>
                      <a:lumOff val="50000"/>
                    </a:schemeClr>
                  </a:solidFill>
                  <a:cs typeface="+mn-ea"/>
                  <a:sym typeface="+mn-lt"/>
                </a:rPr>
                <a:t>The average person is always waiting for an opportunity to</a:t>
              </a:r>
              <a:endParaRPr lang="zh-CN" altLang="en-US" sz="900" dirty="0">
                <a:solidFill>
                  <a:schemeClr val="tx1">
                    <a:lumMod val="50000"/>
                    <a:lumOff val="50000"/>
                  </a:schemeClr>
                </a:solidFill>
                <a:cs typeface="+mn-ea"/>
                <a:sym typeface="+mn-lt"/>
              </a:endParaRPr>
            </a:p>
          </p:txBody>
        </p:sp>
      </p:grpSp>
      <p:sp>
        <p:nvSpPr>
          <p:cNvPr id="87" name="椭圆 86"/>
          <p:cNvSpPr/>
          <p:nvPr/>
        </p:nvSpPr>
        <p:spPr>
          <a:xfrm rot="6309892">
            <a:off x="11552599" y="4060131"/>
            <a:ext cx="1585769" cy="1585769"/>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1" name="组合 90"/>
          <p:cNvGrpSpPr/>
          <p:nvPr/>
        </p:nvGrpSpPr>
        <p:grpSpPr>
          <a:xfrm>
            <a:off x="6073351" y="4622079"/>
            <a:ext cx="2887846" cy="261610"/>
            <a:chOff x="6111451" y="4660179"/>
            <a:chExt cx="2887846" cy="261610"/>
          </a:xfrm>
        </p:grpSpPr>
        <p:sp>
          <p:nvSpPr>
            <p:cNvPr id="88" name="文本框 87"/>
            <p:cNvSpPr txBox="1"/>
            <p:nvPr/>
          </p:nvSpPr>
          <p:spPr>
            <a:xfrm>
              <a:off x="6111451" y="4660179"/>
              <a:ext cx="1356149" cy="261610"/>
            </a:xfrm>
            <a:prstGeom prst="rect">
              <a:avLst/>
            </a:prstGeom>
            <a:noFill/>
          </p:spPr>
          <p:txBody>
            <a:bodyPr vert="horz" wrap="square" rtlCol="0">
              <a:spAutoFit/>
            </a:bodyPr>
            <a:lstStyle/>
            <a:p>
              <a:pPr algn="dist"/>
              <a:r>
                <a:rPr lang="zh-CN" altLang="en-US" sz="1100" dirty="0">
                  <a:solidFill>
                    <a:schemeClr val="tx1">
                      <a:lumMod val="75000"/>
                      <a:lumOff val="25000"/>
                    </a:schemeClr>
                  </a:solidFill>
                  <a:cs typeface="+mn-ea"/>
                  <a:sym typeface="+mn-lt"/>
                </a:rPr>
                <a:t>汇报人</a:t>
              </a:r>
              <a:r>
                <a:rPr lang="zh-CN" altLang="en-US" sz="1100" dirty="0" smtClean="0">
                  <a:solidFill>
                    <a:schemeClr val="tx1">
                      <a:lumMod val="75000"/>
                      <a:lumOff val="25000"/>
                    </a:schemeClr>
                  </a:solidFill>
                  <a:cs typeface="+mn-ea"/>
                  <a:sym typeface="+mn-lt"/>
                </a:rPr>
                <a:t>：汇报人</a:t>
              </a:r>
              <a:endParaRPr lang="zh-CN" altLang="en-US" sz="1100" dirty="0">
                <a:solidFill>
                  <a:schemeClr val="tx1">
                    <a:lumMod val="75000"/>
                    <a:lumOff val="25000"/>
                  </a:schemeClr>
                </a:solidFill>
                <a:cs typeface="+mn-ea"/>
                <a:sym typeface="+mn-lt"/>
              </a:endParaRPr>
            </a:p>
          </p:txBody>
        </p:sp>
        <p:sp>
          <p:nvSpPr>
            <p:cNvPr id="90" name="文本框 89"/>
            <p:cNvSpPr txBox="1"/>
            <p:nvPr/>
          </p:nvSpPr>
          <p:spPr>
            <a:xfrm>
              <a:off x="7814598" y="4660179"/>
              <a:ext cx="1184699" cy="261610"/>
            </a:xfrm>
            <a:prstGeom prst="rect">
              <a:avLst/>
            </a:prstGeom>
            <a:noFill/>
          </p:spPr>
          <p:txBody>
            <a:bodyPr vert="horz" wrap="square" rtlCol="0">
              <a:spAutoFit/>
            </a:bodyPr>
            <a:lstStyle/>
            <a:p>
              <a:pPr algn="dist"/>
              <a:r>
                <a:rPr lang="zh-CN" altLang="en-US" sz="1100" dirty="0">
                  <a:solidFill>
                    <a:schemeClr val="tx1">
                      <a:lumMod val="75000"/>
                      <a:lumOff val="25000"/>
                    </a:schemeClr>
                  </a:solidFill>
                  <a:cs typeface="+mn-ea"/>
                  <a:sym typeface="+mn-lt"/>
                </a:rPr>
                <a:t>时间：</a:t>
              </a:r>
              <a:r>
                <a:rPr lang="en-US" altLang="zh-CN" sz="1100" dirty="0">
                  <a:solidFill>
                    <a:schemeClr val="tx1">
                      <a:lumMod val="75000"/>
                      <a:lumOff val="25000"/>
                    </a:schemeClr>
                  </a:solidFill>
                  <a:cs typeface="+mn-ea"/>
                  <a:sym typeface="+mn-lt"/>
                </a:rPr>
                <a:t>202X/X</a:t>
              </a:r>
              <a:endParaRPr lang="zh-CN" altLang="en-US" sz="1100" dirty="0">
                <a:solidFill>
                  <a:schemeClr val="tx1">
                    <a:lumMod val="75000"/>
                    <a:lumOff val="25000"/>
                  </a:schemeClr>
                </a:solidFill>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barn(inVertical)">
                                      <p:cBhvr>
                                        <p:cTn id="7" dur="750"/>
                                        <p:tgtEl>
                                          <p:spTgt spid="83"/>
                                        </p:tgtEl>
                                      </p:cBhvr>
                                    </p:animEffect>
                                  </p:childTnLst>
                                </p:cTn>
                              </p:par>
                            </p:childTnLst>
                          </p:cTn>
                        </p:par>
                        <p:par>
                          <p:cTn id="8" fill="hold">
                            <p:stCondLst>
                              <p:cond delay="750"/>
                            </p:stCondLst>
                            <p:childTnLst>
                              <p:par>
                                <p:cTn id="9" presetID="2" presetClass="entr" presetSubtype="8" fill="hold" nodeType="afterEffect">
                                  <p:stCondLst>
                                    <p:cond delay="0"/>
                                  </p:stCondLst>
                                  <p:childTnLst>
                                    <p:set>
                                      <p:cBhvr>
                                        <p:cTn id="10" dur="1" fill="hold">
                                          <p:stCondLst>
                                            <p:cond delay="0"/>
                                          </p:stCondLst>
                                        </p:cTn>
                                        <p:tgtEl>
                                          <p:spTgt spid="86"/>
                                        </p:tgtEl>
                                        <p:attrNameLst>
                                          <p:attrName>style.visibility</p:attrName>
                                        </p:attrNameLst>
                                      </p:cBhvr>
                                      <p:to>
                                        <p:strVal val="visible"/>
                                      </p:to>
                                    </p:set>
                                    <p:anim calcmode="lin" valueType="num">
                                      <p:cBhvr additive="base">
                                        <p:cTn id="11" dur="750" fill="hold"/>
                                        <p:tgtEl>
                                          <p:spTgt spid="86"/>
                                        </p:tgtEl>
                                        <p:attrNameLst>
                                          <p:attrName>ppt_x</p:attrName>
                                        </p:attrNameLst>
                                      </p:cBhvr>
                                      <p:tavLst>
                                        <p:tav tm="0">
                                          <p:val>
                                            <p:strVal val="0-#ppt_w/2"/>
                                          </p:val>
                                        </p:tav>
                                        <p:tav tm="100000">
                                          <p:val>
                                            <p:strVal val="#ppt_x"/>
                                          </p:val>
                                        </p:tav>
                                      </p:tavLst>
                                    </p:anim>
                                    <p:anim calcmode="lin" valueType="num">
                                      <p:cBhvr additive="base">
                                        <p:cTn id="12" dur="750" fill="hold"/>
                                        <p:tgtEl>
                                          <p:spTgt spid="8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7"/>
                                        </p:tgtEl>
                                        <p:attrNameLst>
                                          <p:attrName>style.visibility</p:attrName>
                                        </p:attrNameLst>
                                      </p:cBhvr>
                                      <p:to>
                                        <p:strVal val="visible"/>
                                      </p:to>
                                    </p:set>
                                    <p:anim calcmode="lin" valueType="num">
                                      <p:cBhvr additive="base">
                                        <p:cTn id="15" dur="750" fill="hold"/>
                                        <p:tgtEl>
                                          <p:spTgt spid="87"/>
                                        </p:tgtEl>
                                        <p:attrNameLst>
                                          <p:attrName>ppt_x</p:attrName>
                                        </p:attrNameLst>
                                      </p:cBhvr>
                                      <p:tavLst>
                                        <p:tav tm="0">
                                          <p:val>
                                            <p:strVal val="1+#ppt_w/2"/>
                                          </p:val>
                                        </p:tav>
                                        <p:tav tm="100000">
                                          <p:val>
                                            <p:strVal val="#ppt_x"/>
                                          </p:val>
                                        </p:tav>
                                      </p:tavLst>
                                    </p:anim>
                                    <p:anim calcmode="lin" valueType="num">
                                      <p:cBhvr additive="base">
                                        <p:cTn id="16" dur="750" fill="hold"/>
                                        <p:tgtEl>
                                          <p:spTgt spid="87"/>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22" presetClass="entr" presetSubtype="2" fill="hold" grpId="0" nodeType="afterEffect">
                                  <p:stCondLst>
                                    <p:cond delay="0"/>
                                  </p:stCondLst>
                                  <p:childTnLst>
                                    <p:set>
                                      <p:cBhvr>
                                        <p:cTn id="19" dur="1" fill="hold">
                                          <p:stCondLst>
                                            <p:cond delay="0"/>
                                          </p:stCondLst>
                                        </p:cTn>
                                        <p:tgtEl>
                                          <p:spTgt spid="67"/>
                                        </p:tgtEl>
                                        <p:attrNameLst>
                                          <p:attrName>style.visibility</p:attrName>
                                        </p:attrNameLst>
                                      </p:cBhvr>
                                      <p:to>
                                        <p:strVal val="visible"/>
                                      </p:to>
                                    </p:set>
                                    <p:animEffect transition="in" filter="wipe(right)">
                                      <p:cBhvr>
                                        <p:cTn id="20" dur="750"/>
                                        <p:tgtEl>
                                          <p:spTgt spid="67"/>
                                        </p:tgtEl>
                                      </p:cBhvr>
                                    </p:animEffect>
                                  </p:childTnLst>
                                </p:cTn>
                              </p:par>
                            </p:childTnLst>
                          </p:cTn>
                        </p:par>
                        <p:par>
                          <p:cTn id="21" fill="hold">
                            <p:stCondLst>
                              <p:cond delay="2250"/>
                            </p:stCondLst>
                            <p:childTnLst>
                              <p:par>
                                <p:cTn id="22" presetID="42" presetClass="entr" presetSubtype="0" fill="hold" nodeType="afterEffect">
                                  <p:stCondLst>
                                    <p:cond delay="0"/>
                                  </p:stCondLst>
                                  <p:childTnLst>
                                    <p:set>
                                      <p:cBhvr>
                                        <p:cTn id="23" dur="1" fill="hold">
                                          <p:stCondLst>
                                            <p:cond delay="0"/>
                                          </p:stCondLst>
                                        </p:cTn>
                                        <p:tgtEl>
                                          <p:spTgt spid="56"/>
                                        </p:tgtEl>
                                        <p:attrNameLst>
                                          <p:attrName>style.visibility</p:attrName>
                                        </p:attrNameLst>
                                      </p:cBhvr>
                                      <p:to>
                                        <p:strVal val="visible"/>
                                      </p:to>
                                    </p:set>
                                    <p:animEffect transition="in" filter="fade">
                                      <p:cBhvr>
                                        <p:cTn id="24" dur="750"/>
                                        <p:tgtEl>
                                          <p:spTgt spid="56"/>
                                        </p:tgtEl>
                                      </p:cBhvr>
                                    </p:animEffect>
                                    <p:anim calcmode="lin" valueType="num">
                                      <p:cBhvr>
                                        <p:cTn id="25" dur="750" fill="hold"/>
                                        <p:tgtEl>
                                          <p:spTgt spid="56"/>
                                        </p:tgtEl>
                                        <p:attrNameLst>
                                          <p:attrName>ppt_x</p:attrName>
                                        </p:attrNameLst>
                                      </p:cBhvr>
                                      <p:tavLst>
                                        <p:tav tm="0">
                                          <p:val>
                                            <p:strVal val="#ppt_x"/>
                                          </p:val>
                                        </p:tav>
                                        <p:tav tm="100000">
                                          <p:val>
                                            <p:strVal val="#ppt_x"/>
                                          </p:val>
                                        </p:tav>
                                      </p:tavLst>
                                    </p:anim>
                                    <p:anim calcmode="lin" valueType="num">
                                      <p:cBhvr>
                                        <p:cTn id="26" dur="750" fill="hold"/>
                                        <p:tgtEl>
                                          <p:spTgt spid="56"/>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53" presetClass="entr" presetSubtype="16" fill="hold" grpId="0" nodeType="afterEffect">
                                  <p:stCondLst>
                                    <p:cond delay="0"/>
                                  </p:stCondLst>
                                  <p:childTnLst>
                                    <p:set>
                                      <p:cBhvr>
                                        <p:cTn id="29" dur="1" fill="hold">
                                          <p:stCondLst>
                                            <p:cond delay="0"/>
                                          </p:stCondLst>
                                        </p:cTn>
                                        <p:tgtEl>
                                          <p:spTgt spid="70"/>
                                        </p:tgtEl>
                                        <p:attrNameLst>
                                          <p:attrName>style.visibility</p:attrName>
                                        </p:attrNameLst>
                                      </p:cBhvr>
                                      <p:to>
                                        <p:strVal val="visible"/>
                                      </p:to>
                                    </p:set>
                                    <p:anim calcmode="lin" valueType="num">
                                      <p:cBhvr>
                                        <p:cTn id="30" dur="750" fill="hold"/>
                                        <p:tgtEl>
                                          <p:spTgt spid="70"/>
                                        </p:tgtEl>
                                        <p:attrNameLst>
                                          <p:attrName>ppt_w</p:attrName>
                                        </p:attrNameLst>
                                      </p:cBhvr>
                                      <p:tavLst>
                                        <p:tav tm="0">
                                          <p:val>
                                            <p:fltVal val="0"/>
                                          </p:val>
                                        </p:tav>
                                        <p:tav tm="100000">
                                          <p:val>
                                            <p:strVal val="#ppt_w"/>
                                          </p:val>
                                        </p:tav>
                                      </p:tavLst>
                                    </p:anim>
                                    <p:anim calcmode="lin" valueType="num">
                                      <p:cBhvr>
                                        <p:cTn id="31" dur="750" fill="hold"/>
                                        <p:tgtEl>
                                          <p:spTgt spid="70"/>
                                        </p:tgtEl>
                                        <p:attrNameLst>
                                          <p:attrName>ppt_h</p:attrName>
                                        </p:attrNameLst>
                                      </p:cBhvr>
                                      <p:tavLst>
                                        <p:tav tm="0">
                                          <p:val>
                                            <p:fltVal val="0"/>
                                          </p:val>
                                        </p:tav>
                                        <p:tav tm="100000">
                                          <p:val>
                                            <p:strVal val="#ppt_h"/>
                                          </p:val>
                                        </p:tav>
                                      </p:tavLst>
                                    </p:anim>
                                    <p:animEffect transition="in" filter="fade">
                                      <p:cBhvr>
                                        <p:cTn id="32" dur="750"/>
                                        <p:tgtEl>
                                          <p:spTgt spid="70"/>
                                        </p:tgtEl>
                                      </p:cBhvr>
                                    </p:animEffect>
                                  </p:childTnLst>
                                </p:cTn>
                              </p:par>
                              <p:par>
                                <p:cTn id="33" presetID="2" presetClass="entr" presetSubtype="1" fill="hold" grpId="0" nodeType="withEffect">
                                  <p:stCondLst>
                                    <p:cond delay="250"/>
                                  </p:stCondLst>
                                  <p:childTnLst>
                                    <p:set>
                                      <p:cBhvr>
                                        <p:cTn id="34" dur="1" fill="hold">
                                          <p:stCondLst>
                                            <p:cond delay="0"/>
                                          </p:stCondLst>
                                        </p:cTn>
                                        <p:tgtEl>
                                          <p:spTgt spid="79"/>
                                        </p:tgtEl>
                                        <p:attrNameLst>
                                          <p:attrName>style.visibility</p:attrName>
                                        </p:attrNameLst>
                                      </p:cBhvr>
                                      <p:to>
                                        <p:strVal val="visible"/>
                                      </p:to>
                                    </p:set>
                                    <p:anim calcmode="lin" valueType="num">
                                      <p:cBhvr additive="base">
                                        <p:cTn id="35" dur="750" fill="hold"/>
                                        <p:tgtEl>
                                          <p:spTgt spid="79"/>
                                        </p:tgtEl>
                                        <p:attrNameLst>
                                          <p:attrName>ppt_x</p:attrName>
                                        </p:attrNameLst>
                                      </p:cBhvr>
                                      <p:tavLst>
                                        <p:tav tm="0">
                                          <p:val>
                                            <p:strVal val="#ppt_x"/>
                                          </p:val>
                                        </p:tav>
                                        <p:tav tm="100000">
                                          <p:val>
                                            <p:strVal val="#ppt_x"/>
                                          </p:val>
                                        </p:tav>
                                      </p:tavLst>
                                    </p:anim>
                                    <p:anim calcmode="lin" valueType="num">
                                      <p:cBhvr additive="base">
                                        <p:cTn id="36" dur="750" fill="hold"/>
                                        <p:tgtEl>
                                          <p:spTgt spid="79"/>
                                        </p:tgtEl>
                                        <p:attrNameLst>
                                          <p:attrName>ppt_y</p:attrName>
                                        </p:attrNameLst>
                                      </p:cBhvr>
                                      <p:tavLst>
                                        <p:tav tm="0">
                                          <p:val>
                                            <p:strVal val="0-#ppt_h/2"/>
                                          </p:val>
                                        </p:tav>
                                        <p:tav tm="100000">
                                          <p:val>
                                            <p:strVal val="#ppt_y"/>
                                          </p:val>
                                        </p:tav>
                                      </p:tavLst>
                                    </p:anim>
                                  </p:childTnLst>
                                </p:cTn>
                              </p:par>
                            </p:childTnLst>
                          </p:cTn>
                        </p:par>
                        <p:par>
                          <p:cTn id="37" fill="hold">
                            <p:stCondLst>
                              <p:cond delay="4000"/>
                            </p:stCondLst>
                            <p:childTnLst>
                              <p:par>
                                <p:cTn id="38" presetID="2" presetClass="entr" presetSubtype="2" fill="hold" nodeType="afterEffect">
                                  <p:stCondLst>
                                    <p:cond delay="0"/>
                                  </p:stCondLst>
                                  <p:childTnLst>
                                    <p:set>
                                      <p:cBhvr>
                                        <p:cTn id="39" dur="1" fill="hold">
                                          <p:stCondLst>
                                            <p:cond delay="0"/>
                                          </p:stCondLst>
                                        </p:cTn>
                                        <p:tgtEl>
                                          <p:spTgt spid="81"/>
                                        </p:tgtEl>
                                        <p:attrNameLst>
                                          <p:attrName>style.visibility</p:attrName>
                                        </p:attrNameLst>
                                      </p:cBhvr>
                                      <p:to>
                                        <p:strVal val="visible"/>
                                      </p:to>
                                    </p:set>
                                    <p:anim calcmode="lin" valueType="num">
                                      <p:cBhvr additive="base">
                                        <p:cTn id="40" dur="750" fill="hold"/>
                                        <p:tgtEl>
                                          <p:spTgt spid="81"/>
                                        </p:tgtEl>
                                        <p:attrNameLst>
                                          <p:attrName>ppt_x</p:attrName>
                                        </p:attrNameLst>
                                      </p:cBhvr>
                                      <p:tavLst>
                                        <p:tav tm="0">
                                          <p:val>
                                            <p:strVal val="1+#ppt_w/2"/>
                                          </p:val>
                                        </p:tav>
                                        <p:tav tm="100000">
                                          <p:val>
                                            <p:strVal val="#ppt_x"/>
                                          </p:val>
                                        </p:tav>
                                      </p:tavLst>
                                    </p:anim>
                                    <p:anim calcmode="lin" valueType="num">
                                      <p:cBhvr additive="base">
                                        <p:cTn id="41" dur="750" fill="hold"/>
                                        <p:tgtEl>
                                          <p:spTgt spid="81"/>
                                        </p:tgtEl>
                                        <p:attrNameLst>
                                          <p:attrName>ppt_y</p:attrName>
                                        </p:attrNameLst>
                                      </p:cBhvr>
                                      <p:tavLst>
                                        <p:tav tm="0">
                                          <p:val>
                                            <p:strVal val="#ppt_y"/>
                                          </p:val>
                                        </p:tav>
                                        <p:tav tm="100000">
                                          <p:val>
                                            <p:strVal val="#ppt_y"/>
                                          </p:val>
                                        </p:tav>
                                      </p:tavLst>
                                    </p:anim>
                                  </p:childTnLst>
                                </p:cTn>
                              </p:par>
                            </p:childTnLst>
                          </p:cTn>
                        </p:par>
                        <p:par>
                          <p:cTn id="42" fill="hold">
                            <p:stCondLst>
                              <p:cond delay="4750"/>
                            </p:stCondLst>
                            <p:childTnLst>
                              <p:par>
                                <p:cTn id="43" presetID="55" presetClass="entr" presetSubtype="0" fill="hold" nodeType="afterEffect">
                                  <p:stCondLst>
                                    <p:cond delay="0"/>
                                  </p:stCondLst>
                                  <p:childTnLst>
                                    <p:set>
                                      <p:cBhvr>
                                        <p:cTn id="44" dur="1" fill="hold">
                                          <p:stCondLst>
                                            <p:cond delay="0"/>
                                          </p:stCondLst>
                                        </p:cTn>
                                        <p:tgtEl>
                                          <p:spTgt spid="91"/>
                                        </p:tgtEl>
                                        <p:attrNameLst>
                                          <p:attrName>style.visibility</p:attrName>
                                        </p:attrNameLst>
                                      </p:cBhvr>
                                      <p:to>
                                        <p:strVal val="visible"/>
                                      </p:to>
                                    </p:set>
                                    <p:anim calcmode="lin" valueType="num">
                                      <p:cBhvr>
                                        <p:cTn id="45" dur="750" fill="hold"/>
                                        <p:tgtEl>
                                          <p:spTgt spid="91"/>
                                        </p:tgtEl>
                                        <p:attrNameLst>
                                          <p:attrName>ppt_w</p:attrName>
                                        </p:attrNameLst>
                                      </p:cBhvr>
                                      <p:tavLst>
                                        <p:tav tm="0">
                                          <p:val>
                                            <p:strVal val="#ppt_w*0.70"/>
                                          </p:val>
                                        </p:tav>
                                        <p:tav tm="100000">
                                          <p:val>
                                            <p:strVal val="#ppt_w"/>
                                          </p:val>
                                        </p:tav>
                                      </p:tavLst>
                                    </p:anim>
                                    <p:anim calcmode="lin" valueType="num">
                                      <p:cBhvr>
                                        <p:cTn id="46" dur="750" fill="hold"/>
                                        <p:tgtEl>
                                          <p:spTgt spid="91"/>
                                        </p:tgtEl>
                                        <p:attrNameLst>
                                          <p:attrName>ppt_h</p:attrName>
                                        </p:attrNameLst>
                                      </p:cBhvr>
                                      <p:tavLst>
                                        <p:tav tm="0">
                                          <p:val>
                                            <p:strVal val="#ppt_h"/>
                                          </p:val>
                                        </p:tav>
                                        <p:tav tm="100000">
                                          <p:val>
                                            <p:strVal val="#ppt_h"/>
                                          </p:val>
                                        </p:tav>
                                      </p:tavLst>
                                    </p:anim>
                                    <p:animEffect transition="in" filter="fade">
                                      <p:cBhvr>
                                        <p:cTn id="47" dur="75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79" grpId="0" animBg="1"/>
      <p:bldP spid="70" grpId="0"/>
      <p:bldP spid="8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图片 4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21203" y="2297513"/>
            <a:ext cx="3041650" cy="3041650"/>
          </a:xfrm>
          <a:prstGeom prst="rect">
            <a:avLst/>
          </a:prstGeom>
        </p:spPr>
      </p:pic>
      <p:sp>
        <p:nvSpPr>
          <p:cNvPr id="23" name="矩形: 圆角 22"/>
          <p:cNvSpPr/>
          <p:nvPr/>
        </p:nvSpPr>
        <p:spPr>
          <a:xfrm>
            <a:off x="2001685" y="2463800"/>
            <a:ext cx="1562100" cy="596900"/>
          </a:xfrm>
          <a:prstGeom prst="roundRect">
            <a:avLst>
              <a:gd name="adj" fmla="val 50000"/>
            </a:avLst>
          </a:prstGeom>
          <a:gradFill flip="none" rotWithShape="1">
            <a:gsLst>
              <a:gs pos="0">
                <a:srgbClr val="83AEF5"/>
              </a:gs>
              <a:gs pos="70000">
                <a:srgbClr val="83AEF5"/>
              </a:gs>
            </a:gsLst>
            <a:lin ang="2700000" scaled="0"/>
            <a:tileRect/>
          </a:gradFill>
          <a:ln w="190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p>
            <a:pPr algn="ctr" defTabSz="914400"/>
            <a:r>
              <a:rPr lang="en-US" altLang="zh-CN" sz="2400" b="1" dirty="0">
                <a:solidFill>
                  <a:srgbClr val="FFFFFF"/>
                </a:solidFill>
                <a:cs typeface="+mn-ea"/>
                <a:sym typeface="+mn-lt"/>
              </a:rPr>
              <a:t>-01-</a:t>
            </a:r>
            <a:endParaRPr lang="zh-CN" altLang="en-US" sz="2400" b="1" dirty="0">
              <a:solidFill>
                <a:srgbClr val="FFFFFF"/>
              </a:solidFill>
              <a:cs typeface="+mn-ea"/>
              <a:sym typeface="+mn-lt"/>
            </a:endParaRPr>
          </a:p>
        </p:txBody>
      </p:sp>
      <p:sp>
        <p:nvSpPr>
          <p:cNvPr id="24" name="矩形: 圆角 23"/>
          <p:cNvSpPr/>
          <p:nvPr/>
        </p:nvSpPr>
        <p:spPr>
          <a:xfrm>
            <a:off x="8580285" y="2463800"/>
            <a:ext cx="1562100" cy="596900"/>
          </a:xfrm>
          <a:prstGeom prst="roundRect">
            <a:avLst>
              <a:gd name="adj" fmla="val 50000"/>
            </a:avLst>
          </a:prstGeom>
          <a:gradFill flip="none" rotWithShape="1">
            <a:gsLst>
              <a:gs pos="0">
                <a:srgbClr val="83AEF5"/>
              </a:gs>
              <a:gs pos="70000">
                <a:srgbClr val="83AEF5"/>
              </a:gs>
            </a:gsLst>
            <a:lin ang="2700000" scaled="0"/>
            <a:tileRect/>
          </a:gradFill>
          <a:ln w="190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p>
            <a:pPr algn="ctr" defTabSz="914400"/>
            <a:r>
              <a:rPr lang="en-US" altLang="zh-CN" sz="2400" b="1" dirty="0">
                <a:solidFill>
                  <a:srgbClr val="FFFFFF"/>
                </a:solidFill>
                <a:cs typeface="+mn-ea"/>
                <a:sym typeface="+mn-lt"/>
              </a:rPr>
              <a:t>-02-</a:t>
            </a:r>
            <a:endParaRPr lang="zh-CN" altLang="en-US" sz="2400" b="1" dirty="0">
              <a:solidFill>
                <a:srgbClr val="FFFFFF"/>
              </a:solidFill>
              <a:cs typeface="+mn-ea"/>
              <a:sym typeface="+mn-lt"/>
            </a:endParaRPr>
          </a:p>
        </p:txBody>
      </p:sp>
      <p:sp>
        <p:nvSpPr>
          <p:cNvPr id="25" name="文本框 24"/>
          <p:cNvSpPr txBox="1"/>
          <p:nvPr/>
        </p:nvSpPr>
        <p:spPr>
          <a:xfrm>
            <a:off x="1093634" y="3188887"/>
            <a:ext cx="3230715" cy="2308324"/>
          </a:xfrm>
          <a:prstGeom prst="rect">
            <a:avLst/>
          </a:prstGeom>
          <a:noFill/>
        </p:spPr>
        <p:txBody>
          <a:bodyPr wrap="square">
            <a:spAutoFit/>
          </a:bodyPr>
          <a:lstStyle/>
          <a:p>
            <a:pPr algn="ctr" defTabSz="987425" fontAlgn="base">
              <a:lnSpc>
                <a:spcPct val="150000"/>
              </a:lnSpc>
              <a:spcBef>
                <a:spcPct val="0"/>
              </a:spcBef>
              <a:spcAft>
                <a:spcPct val="0"/>
              </a:spcAft>
              <a:defRPr/>
            </a:pPr>
            <a:r>
              <a:rPr lang="zh-CN" altLang="en-US" sz="1600" dirty="0">
                <a:solidFill>
                  <a:srgbClr val="404040"/>
                </a:solidFill>
                <a:cs typeface="+mn-ea"/>
                <a:sym typeface="+mn-lt"/>
              </a:rPr>
              <a:t>在这一年多的时间里面，我参与的都是团队合作的项目，无论是自己还是同事，我们都将就团队精神。在信任自己和他人的基础上，思想统一，行动一致，这样的团队一定会攻无不克战无不胜。</a:t>
            </a:r>
          </a:p>
        </p:txBody>
      </p:sp>
      <p:sp>
        <p:nvSpPr>
          <p:cNvPr id="26" name="文本框 25"/>
          <p:cNvSpPr txBox="1"/>
          <p:nvPr/>
        </p:nvSpPr>
        <p:spPr>
          <a:xfrm>
            <a:off x="7989735" y="3188887"/>
            <a:ext cx="2844800" cy="2308324"/>
          </a:xfrm>
          <a:prstGeom prst="rect">
            <a:avLst/>
          </a:prstGeom>
          <a:noFill/>
        </p:spPr>
        <p:txBody>
          <a:bodyPr wrap="square">
            <a:spAutoFit/>
          </a:bodyPr>
          <a:lstStyle/>
          <a:p>
            <a:pPr algn="ctr" defTabSz="987425" fontAlgn="base">
              <a:lnSpc>
                <a:spcPct val="150000"/>
              </a:lnSpc>
              <a:spcBef>
                <a:spcPct val="0"/>
              </a:spcBef>
              <a:spcAft>
                <a:spcPct val="0"/>
              </a:spcAft>
              <a:defRPr/>
            </a:pPr>
            <a:r>
              <a:rPr lang="zh-CN" altLang="en-US" sz="1600" dirty="0">
                <a:solidFill>
                  <a:srgbClr val="404040"/>
                </a:solidFill>
                <a:cs typeface="+mn-ea"/>
                <a:sym typeface="+mn-lt"/>
              </a:rPr>
              <a:t>我们的很多工作是一起完成的，在这个过程中，大家互相提醒和补充，大大提高了工作效率，所有的工作中沟通是最重要的，一定要把信息处理的及时，有效和清晰。</a:t>
            </a:r>
          </a:p>
        </p:txBody>
      </p:sp>
      <p:sp>
        <p:nvSpPr>
          <p:cNvPr id="27" name="文本框 26"/>
          <p:cNvSpPr txBox="1"/>
          <p:nvPr/>
        </p:nvSpPr>
        <p:spPr>
          <a:xfrm>
            <a:off x="3950418" y="1290237"/>
            <a:ext cx="4253065" cy="588110"/>
          </a:xfrm>
          <a:prstGeom prst="rect">
            <a:avLst/>
          </a:prstGeom>
          <a:noFill/>
        </p:spPr>
        <p:txBody>
          <a:bodyPr wrap="square">
            <a:spAutoFit/>
          </a:bodyPr>
          <a:lstStyle/>
          <a:p>
            <a:pPr algn="dist" defTabSz="987425" fontAlgn="base">
              <a:lnSpc>
                <a:spcPct val="150000"/>
              </a:lnSpc>
              <a:spcBef>
                <a:spcPct val="0"/>
              </a:spcBef>
              <a:spcAft>
                <a:spcPct val="0"/>
              </a:spcAft>
              <a:defRPr/>
            </a:pPr>
            <a:r>
              <a:rPr lang="zh-CN" altLang="en-US" sz="2400" b="1" dirty="0">
                <a:solidFill>
                  <a:srgbClr val="404040"/>
                </a:solidFill>
                <a:cs typeface="+mn-ea"/>
                <a:sym typeface="+mn-lt"/>
              </a:rPr>
              <a:t>团队协作重在沟通</a:t>
            </a:r>
          </a:p>
        </p:txBody>
      </p:sp>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p:cTn id="12" dur="500" fill="hold"/>
                                        <p:tgtEl>
                                          <p:spTgt spid="24"/>
                                        </p:tgtEl>
                                        <p:attrNameLst>
                                          <p:attrName>ppt_w</p:attrName>
                                        </p:attrNameLst>
                                      </p:cBhvr>
                                      <p:tavLst>
                                        <p:tav tm="0">
                                          <p:val>
                                            <p:fltVal val="0"/>
                                          </p:val>
                                        </p:tav>
                                        <p:tav tm="100000">
                                          <p:val>
                                            <p:strVal val="#ppt_w"/>
                                          </p:val>
                                        </p:tav>
                                      </p:tavLst>
                                    </p:anim>
                                    <p:anim calcmode="lin" valueType="num">
                                      <p:cBhvr>
                                        <p:cTn id="13" dur="500" fill="hold"/>
                                        <p:tgtEl>
                                          <p:spTgt spid="24"/>
                                        </p:tgtEl>
                                        <p:attrNameLst>
                                          <p:attrName>ppt_h</p:attrName>
                                        </p:attrNameLst>
                                      </p:cBhvr>
                                      <p:tavLst>
                                        <p:tav tm="0">
                                          <p:val>
                                            <p:fltVal val="0"/>
                                          </p:val>
                                        </p:tav>
                                        <p:tav tm="100000">
                                          <p:val>
                                            <p:strVal val="#ppt_h"/>
                                          </p:val>
                                        </p:tav>
                                      </p:tavLst>
                                    </p:anim>
                                    <p:animEffect transition="in" filter="fade">
                                      <p:cBhvr>
                                        <p:cTn id="14" dur="500"/>
                                        <p:tgtEl>
                                          <p:spTgt spid="2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p:cTn id="17" dur="500" fill="hold"/>
                                        <p:tgtEl>
                                          <p:spTgt spid="25"/>
                                        </p:tgtEl>
                                        <p:attrNameLst>
                                          <p:attrName>ppt_w</p:attrName>
                                        </p:attrNameLst>
                                      </p:cBhvr>
                                      <p:tavLst>
                                        <p:tav tm="0">
                                          <p:val>
                                            <p:fltVal val="0"/>
                                          </p:val>
                                        </p:tav>
                                        <p:tav tm="100000">
                                          <p:val>
                                            <p:strVal val="#ppt_w"/>
                                          </p:val>
                                        </p:tav>
                                      </p:tavLst>
                                    </p:anim>
                                    <p:anim calcmode="lin" valueType="num">
                                      <p:cBhvr>
                                        <p:cTn id="18" dur="500" fill="hold"/>
                                        <p:tgtEl>
                                          <p:spTgt spid="25"/>
                                        </p:tgtEl>
                                        <p:attrNameLst>
                                          <p:attrName>ppt_h</p:attrName>
                                        </p:attrNameLst>
                                      </p:cBhvr>
                                      <p:tavLst>
                                        <p:tav tm="0">
                                          <p:val>
                                            <p:fltVal val="0"/>
                                          </p:val>
                                        </p:tav>
                                        <p:tav tm="100000">
                                          <p:val>
                                            <p:strVal val="#ppt_h"/>
                                          </p:val>
                                        </p:tav>
                                      </p:tavLst>
                                    </p:anim>
                                    <p:animEffect transition="in" filter="fade">
                                      <p:cBhvr>
                                        <p:cTn id="19" dur="500"/>
                                        <p:tgtEl>
                                          <p:spTgt spid="25"/>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 calcmode="lin" valueType="num">
                                      <p:cBhvr>
                                        <p:cTn id="22" dur="500" fill="hold"/>
                                        <p:tgtEl>
                                          <p:spTgt spid="26"/>
                                        </p:tgtEl>
                                        <p:attrNameLst>
                                          <p:attrName>ppt_w</p:attrName>
                                        </p:attrNameLst>
                                      </p:cBhvr>
                                      <p:tavLst>
                                        <p:tav tm="0">
                                          <p:val>
                                            <p:fltVal val="0"/>
                                          </p:val>
                                        </p:tav>
                                        <p:tav tm="100000">
                                          <p:val>
                                            <p:strVal val="#ppt_w"/>
                                          </p:val>
                                        </p:tav>
                                      </p:tavLst>
                                    </p:anim>
                                    <p:anim calcmode="lin" valueType="num">
                                      <p:cBhvr>
                                        <p:cTn id="23" dur="500" fill="hold"/>
                                        <p:tgtEl>
                                          <p:spTgt spid="26"/>
                                        </p:tgtEl>
                                        <p:attrNameLst>
                                          <p:attrName>ppt_h</p:attrName>
                                        </p:attrNameLst>
                                      </p:cBhvr>
                                      <p:tavLst>
                                        <p:tav tm="0">
                                          <p:val>
                                            <p:fltVal val="0"/>
                                          </p:val>
                                        </p:tav>
                                        <p:tav tm="100000">
                                          <p:val>
                                            <p:strVal val="#ppt_h"/>
                                          </p:val>
                                        </p:tav>
                                      </p:tavLst>
                                    </p:anim>
                                    <p:animEffect transition="in" filter="fade">
                                      <p:cBhvr>
                                        <p:cTn id="24" dur="500"/>
                                        <p:tgtEl>
                                          <p:spTgt spid="26"/>
                                        </p:tgtEl>
                                      </p:cBhvr>
                                    </p:animEffect>
                                  </p:childTnLst>
                                </p:cTn>
                              </p:par>
                              <p:par>
                                <p:cTn id="25" presetID="53" presetClass="entr" presetSubtype="16" fill="hold" nodeType="withEffect">
                                  <p:stCondLst>
                                    <p:cond delay="0"/>
                                  </p:stCondLst>
                                  <p:childTnLst>
                                    <p:set>
                                      <p:cBhvr>
                                        <p:cTn id="26" dur="1" fill="hold">
                                          <p:stCondLst>
                                            <p:cond delay="0"/>
                                          </p:stCondLst>
                                        </p:cTn>
                                        <p:tgtEl>
                                          <p:spTgt spid="50"/>
                                        </p:tgtEl>
                                        <p:attrNameLst>
                                          <p:attrName>style.visibility</p:attrName>
                                        </p:attrNameLst>
                                      </p:cBhvr>
                                      <p:to>
                                        <p:strVal val="visible"/>
                                      </p:to>
                                    </p:set>
                                    <p:anim calcmode="lin" valueType="num">
                                      <p:cBhvr>
                                        <p:cTn id="27" dur="500" fill="hold"/>
                                        <p:tgtEl>
                                          <p:spTgt spid="50"/>
                                        </p:tgtEl>
                                        <p:attrNameLst>
                                          <p:attrName>ppt_w</p:attrName>
                                        </p:attrNameLst>
                                      </p:cBhvr>
                                      <p:tavLst>
                                        <p:tav tm="0">
                                          <p:val>
                                            <p:fltVal val="0"/>
                                          </p:val>
                                        </p:tav>
                                        <p:tav tm="100000">
                                          <p:val>
                                            <p:strVal val="#ppt_w"/>
                                          </p:val>
                                        </p:tav>
                                      </p:tavLst>
                                    </p:anim>
                                    <p:anim calcmode="lin" valueType="num">
                                      <p:cBhvr>
                                        <p:cTn id="28" dur="500" fill="hold"/>
                                        <p:tgtEl>
                                          <p:spTgt spid="50"/>
                                        </p:tgtEl>
                                        <p:attrNameLst>
                                          <p:attrName>ppt_h</p:attrName>
                                        </p:attrNameLst>
                                      </p:cBhvr>
                                      <p:tavLst>
                                        <p:tav tm="0">
                                          <p:val>
                                            <p:fltVal val="0"/>
                                          </p:val>
                                        </p:tav>
                                        <p:tav tm="100000">
                                          <p:val>
                                            <p:strVal val="#ppt_h"/>
                                          </p:val>
                                        </p:tav>
                                      </p:tavLst>
                                    </p:anim>
                                    <p:animEffect transition="in" filter="fade">
                                      <p:cBhvr>
                                        <p:cTn id="29" dur="500"/>
                                        <p:tgtEl>
                                          <p:spTgt spid="50"/>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barn(inVertical)">
                                      <p:cBhvr>
                                        <p:cTn id="3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p:bldP spid="26" grpId="0"/>
      <p:bldP spid="2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1105962" y="1727524"/>
            <a:ext cx="5057215" cy="3236667"/>
            <a:chOff x="782110" y="2032324"/>
            <a:chExt cx="5057215" cy="3236667"/>
          </a:xfrm>
        </p:grpSpPr>
        <p:sp>
          <p:nvSpPr>
            <p:cNvPr id="12" name="Rectangle 123"/>
            <p:cNvSpPr/>
            <p:nvPr/>
          </p:nvSpPr>
          <p:spPr>
            <a:xfrm>
              <a:off x="860462" y="2591335"/>
              <a:ext cx="4978863" cy="2677656"/>
            </a:xfrm>
            <a:prstGeom prst="rect">
              <a:avLst/>
            </a:prstGeom>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dirty="0">
                  <a:ln>
                    <a:noFill/>
                  </a:ln>
                  <a:solidFill>
                    <a:srgbClr val="404040"/>
                  </a:solidFill>
                  <a:effectLst/>
                  <a:uLnTx/>
                  <a:uFillTx/>
                  <a:cs typeface="+mn-ea"/>
                  <a:sym typeface="+mn-lt"/>
                </a:rPr>
                <a:t>每一个项目在开始着手的第一步，一定要和客户把需求沟通清除，只要了解项目的需求，才有可能真正做好一个项目。</a:t>
              </a:r>
              <a:endParaRPr kumimoji="0" lang="en-US" altLang="zh-CN" sz="1600" b="0" i="0" u="none" strike="noStrike" kern="1200" cap="none" spc="0" normalizeH="0" baseline="0" noProof="0" dirty="0">
                <a:ln>
                  <a:noFill/>
                </a:ln>
                <a:solidFill>
                  <a:srgbClr val="404040"/>
                </a:solidFill>
                <a:effectLst/>
                <a:uLnTx/>
                <a:uFillTx/>
                <a:cs typeface="+mn-ea"/>
                <a:sym typeface="+mn-lt"/>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defRPr/>
              </a:pPr>
              <a:endParaRPr lang="en-US" altLang="zh-CN" sz="1600" dirty="0">
                <a:solidFill>
                  <a:srgbClr val="404040"/>
                </a:solidFill>
                <a:cs typeface="+mn-ea"/>
                <a:sym typeface="+mn-lt"/>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600" b="0" i="0" u="none" strike="noStrike" kern="1200" cap="none" spc="0" normalizeH="0" baseline="0" noProof="0" dirty="0">
                  <a:ln>
                    <a:noFill/>
                  </a:ln>
                  <a:solidFill>
                    <a:srgbClr val="404040"/>
                  </a:solidFill>
                  <a:effectLst/>
                  <a:uLnTx/>
                  <a:uFillTx/>
                  <a:cs typeface="+mn-ea"/>
                  <a:sym typeface="+mn-lt"/>
                </a:rPr>
                <a:t>我们需要向客户提出，要求客户提供所有涉及该项目的资料，每次与客户见面都需要熟悉业务与程序的程序员随时记录需求。</a:t>
              </a:r>
            </a:p>
          </p:txBody>
        </p:sp>
        <p:sp>
          <p:nvSpPr>
            <p:cNvPr id="13" name="Rectangle: Rounded Corners 115"/>
            <p:cNvSpPr/>
            <p:nvPr/>
          </p:nvSpPr>
          <p:spPr>
            <a:xfrm>
              <a:off x="782110" y="2032324"/>
              <a:ext cx="4532837" cy="559011"/>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rgbClr val="404040"/>
                  </a:solidFill>
                  <a:cs typeface="+mn-ea"/>
                  <a:sym typeface="+mn-lt"/>
                </a:rPr>
                <a:t>和客户及产品做好沟通记录</a:t>
              </a:r>
            </a:p>
          </p:txBody>
        </p:sp>
      </p:grpSp>
      <p:pic>
        <p:nvPicPr>
          <p:cNvPr id="21" name="图片 2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53203" y="1262313"/>
            <a:ext cx="4333374" cy="4333374"/>
          </a:xfrm>
          <a:prstGeom prst="rect">
            <a:avLst/>
          </a:prstGeom>
        </p:spPr>
      </p:pic>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 presetClass="entr" presetSubtype="2" fill="hold" nodeType="after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1+#ppt_w/2"/>
                                          </p:val>
                                        </p:tav>
                                        <p:tav tm="100000">
                                          <p:val>
                                            <p:strVal val="#ppt_x"/>
                                          </p:val>
                                        </p:tav>
                                      </p:tavLst>
                                    </p:anim>
                                    <p:anim calcmode="lin" valueType="num">
                                      <p:cBhvr additive="base">
                                        <p:cTn id="14"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ïślíḑe"/>
          <p:cNvGrpSpPr/>
          <p:nvPr/>
        </p:nvGrpSpPr>
        <p:grpSpPr>
          <a:xfrm>
            <a:off x="1234597" y="1284710"/>
            <a:ext cx="4218424" cy="4487440"/>
            <a:chOff x="-912218" y="2084191"/>
            <a:chExt cx="4218424" cy="4487440"/>
          </a:xfrm>
        </p:grpSpPr>
        <p:sp>
          <p:nvSpPr>
            <p:cNvPr id="26" name="ïS1íďè"/>
            <p:cNvSpPr/>
            <p:nvPr/>
          </p:nvSpPr>
          <p:spPr>
            <a:xfrm>
              <a:off x="-912218" y="2084191"/>
              <a:ext cx="3958154" cy="4487440"/>
            </a:xfrm>
            <a:prstGeom prst="rect">
              <a:avLst/>
            </a:prstGeom>
            <a:solidFill>
              <a:srgbClr val="BFBF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800" b="1" dirty="0">
                <a:solidFill>
                  <a:schemeClr val="accent1"/>
                </a:solidFill>
                <a:cs typeface="+mn-ea"/>
                <a:sym typeface="+mn-lt"/>
              </a:endParaRPr>
            </a:p>
          </p:txBody>
        </p:sp>
        <p:sp>
          <p:nvSpPr>
            <p:cNvPr id="42" name="iślíďé"/>
            <p:cNvSpPr/>
            <p:nvPr/>
          </p:nvSpPr>
          <p:spPr>
            <a:xfrm rot="719614" flipH="1">
              <a:off x="2785665" y="2399669"/>
              <a:ext cx="520541" cy="519751"/>
            </a:xfrm>
            <a:custGeom>
              <a:avLst/>
              <a:gdLst>
                <a:gd name="T0" fmla="*/ 3845 w 3934"/>
                <a:gd name="T1" fmla="*/ 89 h 3934"/>
                <a:gd name="T2" fmla="*/ 2313 w 3934"/>
                <a:gd name="T3" fmla="*/ 0 h 3934"/>
                <a:gd name="T4" fmla="*/ 0 w 3934"/>
                <a:gd name="T5" fmla="*/ 2313 h 3934"/>
                <a:gd name="T6" fmla="*/ 1621 w 3934"/>
                <a:gd name="T7" fmla="*/ 3934 h 3934"/>
                <a:gd name="T8" fmla="*/ 3934 w 3934"/>
                <a:gd name="T9" fmla="*/ 1621 h 3934"/>
                <a:gd name="T10" fmla="*/ 3845 w 3934"/>
                <a:gd name="T11" fmla="*/ 89 h 3934"/>
                <a:gd name="T12" fmla="*/ 3343 w 3934"/>
                <a:gd name="T13" fmla="*/ 1001 h 3934"/>
                <a:gd name="T14" fmla="*/ 2933 w 3934"/>
                <a:gd name="T15" fmla="*/ 1001 h 3934"/>
                <a:gd name="T16" fmla="*/ 2933 w 3934"/>
                <a:gd name="T17" fmla="*/ 591 h 3934"/>
                <a:gd name="T18" fmla="*/ 3343 w 3934"/>
                <a:gd name="T19" fmla="*/ 591 h 3934"/>
                <a:gd name="T20" fmla="*/ 3343 w 3934"/>
                <a:gd name="T21" fmla="*/ 1001 h 3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34" h="3934">
                  <a:moveTo>
                    <a:pt x="3845" y="89"/>
                  </a:moveTo>
                  <a:lnTo>
                    <a:pt x="2313" y="0"/>
                  </a:lnTo>
                  <a:lnTo>
                    <a:pt x="0" y="2313"/>
                  </a:lnTo>
                  <a:lnTo>
                    <a:pt x="1621" y="3934"/>
                  </a:lnTo>
                  <a:lnTo>
                    <a:pt x="3934" y="1621"/>
                  </a:lnTo>
                  <a:lnTo>
                    <a:pt x="3845" y="89"/>
                  </a:lnTo>
                  <a:close/>
                  <a:moveTo>
                    <a:pt x="3343" y="1001"/>
                  </a:moveTo>
                  <a:cubicBezTo>
                    <a:pt x="3230" y="1115"/>
                    <a:pt x="3046" y="1115"/>
                    <a:pt x="2933" y="1001"/>
                  </a:cubicBezTo>
                  <a:cubicBezTo>
                    <a:pt x="2820" y="888"/>
                    <a:pt x="2820" y="705"/>
                    <a:pt x="2933" y="591"/>
                  </a:cubicBezTo>
                  <a:cubicBezTo>
                    <a:pt x="3046" y="478"/>
                    <a:pt x="3230" y="478"/>
                    <a:pt x="3343" y="591"/>
                  </a:cubicBezTo>
                  <a:cubicBezTo>
                    <a:pt x="3456" y="705"/>
                    <a:pt x="3456" y="888"/>
                    <a:pt x="3343" y="1001"/>
                  </a:cubicBezTo>
                  <a:close/>
                </a:path>
              </a:pathLst>
            </a:custGeom>
            <a:solidFill>
              <a:srgbClr val="83AEF5"/>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cs typeface="+mn-ea"/>
                <a:sym typeface="+mn-lt"/>
              </a:endParaRPr>
            </a:p>
          </p:txBody>
        </p:sp>
        <p:sp>
          <p:nvSpPr>
            <p:cNvPr id="43" name="işļiḍè"/>
            <p:cNvSpPr/>
            <p:nvPr/>
          </p:nvSpPr>
          <p:spPr>
            <a:xfrm flipH="1">
              <a:off x="-770099" y="3632690"/>
              <a:ext cx="3461984" cy="1569660"/>
            </a:xfrm>
            <a:prstGeom prst="rect">
              <a:avLst/>
            </a:prstGeom>
            <a:ln>
              <a:noFill/>
            </a:ln>
          </p:spPr>
          <p:txBody>
            <a:bodyPr wrap="square" lIns="91440" tIns="45720" rIns="91440" bIns="45720" anchor="t">
              <a:spAutoFit/>
            </a:bodyPr>
            <a:lstStyle/>
            <a:p>
              <a:pPr marL="285750" indent="-285750">
                <a:lnSpc>
                  <a:spcPct val="150000"/>
                </a:lnSpc>
                <a:buFont typeface="Wingdings" panose="05000000000000000000" pitchFamily="2" charset="2"/>
                <a:buChar char="p"/>
              </a:pPr>
              <a:r>
                <a:rPr lang="zh-CN" altLang="en-US" sz="1600" dirty="0">
                  <a:solidFill>
                    <a:srgbClr val="000000"/>
                  </a:solidFill>
                  <a:cs typeface="+mn-ea"/>
                  <a:sym typeface="+mn-lt"/>
                </a:rPr>
                <a:t>工作中，将任务详细化，详细到每个页面，甚至是一个页面中的图片什么时候做好，做好到什么程度</a:t>
              </a:r>
            </a:p>
          </p:txBody>
        </p:sp>
        <p:sp>
          <p:nvSpPr>
            <p:cNvPr id="44" name="î$ļíḓé"/>
            <p:cNvSpPr txBox="1"/>
            <p:nvPr/>
          </p:nvSpPr>
          <p:spPr>
            <a:xfrm>
              <a:off x="-770095" y="3025148"/>
              <a:ext cx="2342363" cy="461665"/>
            </a:xfrm>
            <a:prstGeom prst="rect">
              <a:avLst/>
            </a:prstGeom>
            <a:noFill/>
            <a:ln>
              <a:noFill/>
            </a:ln>
          </p:spPr>
          <p:txBody>
            <a:bodyPr wrap="square" lIns="91440" tIns="45720" rIns="91440" bIns="45720" anchor="ctr" anchorCtr="0">
              <a:spAutoFit/>
            </a:bodyPr>
            <a:lstStyle/>
            <a:p>
              <a:r>
                <a:rPr lang="zh-CN" altLang="en-US" sz="2400" b="1" dirty="0">
                  <a:solidFill>
                    <a:srgbClr val="404040"/>
                  </a:solidFill>
                  <a:cs typeface="+mn-ea"/>
                  <a:sym typeface="+mn-lt"/>
                </a:rPr>
                <a:t>任务详细化</a:t>
              </a:r>
            </a:p>
          </p:txBody>
        </p:sp>
        <p:sp>
          <p:nvSpPr>
            <p:cNvPr id="45" name="ïṡḷïḋe"/>
            <p:cNvSpPr txBox="1"/>
            <p:nvPr/>
          </p:nvSpPr>
          <p:spPr>
            <a:xfrm>
              <a:off x="-751045" y="2453482"/>
              <a:ext cx="2342363" cy="523220"/>
            </a:xfrm>
            <a:prstGeom prst="rect">
              <a:avLst/>
            </a:prstGeom>
            <a:noFill/>
            <a:ln>
              <a:noFill/>
            </a:ln>
          </p:spPr>
          <p:txBody>
            <a:bodyPr wrap="square" lIns="91440" tIns="45720" rIns="91440" bIns="45720" anchor="ctr" anchorCtr="0">
              <a:spAutoFit/>
            </a:bodyPr>
            <a:lstStyle/>
            <a:p>
              <a:pPr>
                <a:buSzPct val="25000"/>
              </a:pPr>
              <a:r>
                <a:rPr lang="en-US" altLang="zh-CN" sz="2800" b="1" dirty="0">
                  <a:solidFill>
                    <a:srgbClr val="404040"/>
                  </a:solidFill>
                  <a:cs typeface="+mn-ea"/>
                  <a:sym typeface="+mn-lt"/>
                </a:rPr>
                <a:t>0</a:t>
              </a:r>
              <a:r>
                <a:rPr lang="en-US" altLang="zh-CN" sz="100" b="1" dirty="0">
                  <a:solidFill>
                    <a:srgbClr val="404040"/>
                  </a:solidFill>
                  <a:cs typeface="+mn-ea"/>
                  <a:sym typeface="+mn-lt"/>
                </a:rPr>
                <a:t> </a:t>
              </a:r>
              <a:r>
                <a:rPr lang="en-US" altLang="zh-CN" sz="2800" b="1" dirty="0">
                  <a:solidFill>
                    <a:srgbClr val="404040"/>
                  </a:solidFill>
                  <a:cs typeface="+mn-ea"/>
                  <a:sym typeface="+mn-lt"/>
                </a:rPr>
                <a:t>1</a:t>
              </a:r>
            </a:p>
          </p:txBody>
        </p:sp>
        <p:sp>
          <p:nvSpPr>
            <p:cNvPr id="46" name="işļiḍè"/>
            <p:cNvSpPr/>
            <p:nvPr/>
          </p:nvSpPr>
          <p:spPr>
            <a:xfrm flipH="1">
              <a:off x="-770099" y="5175570"/>
              <a:ext cx="3461984" cy="787523"/>
            </a:xfrm>
            <a:prstGeom prst="rect">
              <a:avLst/>
            </a:prstGeom>
            <a:ln>
              <a:noFill/>
            </a:ln>
          </p:spPr>
          <p:txBody>
            <a:bodyPr wrap="square" lIns="91440" tIns="45720" rIns="91440" bIns="45720" anchor="t">
              <a:spAutoFit/>
            </a:bodyPr>
            <a:lstStyle/>
            <a:p>
              <a:pPr marL="285750" indent="-285750">
                <a:lnSpc>
                  <a:spcPct val="150000"/>
                </a:lnSpc>
                <a:buFont typeface="Wingdings" panose="05000000000000000000" pitchFamily="2" charset="2"/>
                <a:buChar char="p"/>
              </a:pPr>
              <a:r>
                <a:rPr lang="zh-CN" altLang="en-US" sz="1600" dirty="0">
                  <a:solidFill>
                    <a:srgbClr val="000000"/>
                  </a:solidFill>
                  <a:cs typeface="+mn-ea"/>
                  <a:sym typeface="+mn-lt"/>
                </a:rPr>
                <a:t>这样把工作进度有计划有方向的定下来，做事很有效率。</a:t>
              </a:r>
            </a:p>
          </p:txBody>
        </p:sp>
      </p:grpSp>
      <p:grpSp>
        <p:nvGrpSpPr>
          <p:cNvPr id="47" name="ïślíḑe"/>
          <p:cNvGrpSpPr/>
          <p:nvPr/>
        </p:nvGrpSpPr>
        <p:grpSpPr>
          <a:xfrm>
            <a:off x="6487669" y="1284710"/>
            <a:ext cx="4218424" cy="4487440"/>
            <a:chOff x="-912218" y="2084191"/>
            <a:chExt cx="4218424" cy="4487440"/>
          </a:xfrm>
        </p:grpSpPr>
        <p:sp>
          <p:nvSpPr>
            <p:cNvPr id="48" name="ïS1íďè"/>
            <p:cNvSpPr/>
            <p:nvPr/>
          </p:nvSpPr>
          <p:spPr>
            <a:xfrm>
              <a:off x="-912218" y="2084191"/>
              <a:ext cx="3958154" cy="4487440"/>
            </a:xfrm>
            <a:prstGeom prst="rect">
              <a:avLst/>
            </a:prstGeom>
            <a:solidFill>
              <a:srgbClr val="BFBF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800" b="1" dirty="0">
                <a:solidFill>
                  <a:schemeClr val="accent1"/>
                </a:solidFill>
                <a:cs typeface="+mn-ea"/>
                <a:sym typeface="+mn-lt"/>
              </a:endParaRPr>
            </a:p>
          </p:txBody>
        </p:sp>
        <p:sp>
          <p:nvSpPr>
            <p:cNvPr id="49" name="iślíďé"/>
            <p:cNvSpPr/>
            <p:nvPr/>
          </p:nvSpPr>
          <p:spPr>
            <a:xfrm rot="719614" flipH="1">
              <a:off x="2785665" y="2399669"/>
              <a:ext cx="520541" cy="519751"/>
            </a:xfrm>
            <a:custGeom>
              <a:avLst/>
              <a:gdLst>
                <a:gd name="T0" fmla="*/ 3845 w 3934"/>
                <a:gd name="T1" fmla="*/ 89 h 3934"/>
                <a:gd name="T2" fmla="*/ 2313 w 3934"/>
                <a:gd name="T3" fmla="*/ 0 h 3934"/>
                <a:gd name="T4" fmla="*/ 0 w 3934"/>
                <a:gd name="T5" fmla="*/ 2313 h 3934"/>
                <a:gd name="T6" fmla="*/ 1621 w 3934"/>
                <a:gd name="T7" fmla="*/ 3934 h 3934"/>
                <a:gd name="T8" fmla="*/ 3934 w 3934"/>
                <a:gd name="T9" fmla="*/ 1621 h 3934"/>
                <a:gd name="T10" fmla="*/ 3845 w 3934"/>
                <a:gd name="T11" fmla="*/ 89 h 3934"/>
                <a:gd name="T12" fmla="*/ 3343 w 3934"/>
                <a:gd name="T13" fmla="*/ 1001 h 3934"/>
                <a:gd name="T14" fmla="*/ 2933 w 3934"/>
                <a:gd name="T15" fmla="*/ 1001 h 3934"/>
                <a:gd name="T16" fmla="*/ 2933 w 3934"/>
                <a:gd name="T17" fmla="*/ 591 h 3934"/>
                <a:gd name="T18" fmla="*/ 3343 w 3934"/>
                <a:gd name="T19" fmla="*/ 591 h 3934"/>
                <a:gd name="T20" fmla="*/ 3343 w 3934"/>
                <a:gd name="T21" fmla="*/ 1001 h 3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34" h="3934">
                  <a:moveTo>
                    <a:pt x="3845" y="89"/>
                  </a:moveTo>
                  <a:lnTo>
                    <a:pt x="2313" y="0"/>
                  </a:lnTo>
                  <a:lnTo>
                    <a:pt x="0" y="2313"/>
                  </a:lnTo>
                  <a:lnTo>
                    <a:pt x="1621" y="3934"/>
                  </a:lnTo>
                  <a:lnTo>
                    <a:pt x="3934" y="1621"/>
                  </a:lnTo>
                  <a:lnTo>
                    <a:pt x="3845" y="89"/>
                  </a:lnTo>
                  <a:close/>
                  <a:moveTo>
                    <a:pt x="3343" y="1001"/>
                  </a:moveTo>
                  <a:cubicBezTo>
                    <a:pt x="3230" y="1115"/>
                    <a:pt x="3046" y="1115"/>
                    <a:pt x="2933" y="1001"/>
                  </a:cubicBezTo>
                  <a:cubicBezTo>
                    <a:pt x="2820" y="888"/>
                    <a:pt x="2820" y="705"/>
                    <a:pt x="2933" y="591"/>
                  </a:cubicBezTo>
                  <a:cubicBezTo>
                    <a:pt x="3046" y="478"/>
                    <a:pt x="3230" y="478"/>
                    <a:pt x="3343" y="591"/>
                  </a:cubicBezTo>
                  <a:cubicBezTo>
                    <a:pt x="3456" y="705"/>
                    <a:pt x="3456" y="888"/>
                    <a:pt x="3343" y="1001"/>
                  </a:cubicBezTo>
                  <a:close/>
                </a:path>
              </a:pathLst>
            </a:custGeom>
            <a:solidFill>
              <a:srgbClr val="83AEF5"/>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cs typeface="+mn-ea"/>
                <a:sym typeface="+mn-lt"/>
              </a:endParaRPr>
            </a:p>
          </p:txBody>
        </p:sp>
        <p:sp>
          <p:nvSpPr>
            <p:cNvPr id="50" name="işļiḍè"/>
            <p:cNvSpPr/>
            <p:nvPr/>
          </p:nvSpPr>
          <p:spPr>
            <a:xfrm flipH="1">
              <a:off x="-770099" y="3632690"/>
              <a:ext cx="3461984" cy="1200329"/>
            </a:xfrm>
            <a:prstGeom prst="rect">
              <a:avLst/>
            </a:prstGeom>
            <a:ln>
              <a:noFill/>
            </a:ln>
          </p:spPr>
          <p:txBody>
            <a:bodyPr wrap="square" lIns="91440" tIns="45720" rIns="91440" bIns="45720" anchor="t">
              <a:spAutoFit/>
            </a:bodyPr>
            <a:lstStyle/>
            <a:p>
              <a:pPr marL="285750" indent="-285750">
                <a:lnSpc>
                  <a:spcPct val="150000"/>
                </a:lnSpc>
                <a:buFont typeface="Wingdings" panose="05000000000000000000" pitchFamily="2" charset="2"/>
                <a:buChar char="p"/>
              </a:pPr>
              <a:r>
                <a:rPr lang="zh-CN" altLang="en-US" sz="1600" dirty="0">
                  <a:solidFill>
                    <a:srgbClr val="000000"/>
                  </a:solidFill>
                  <a:cs typeface="+mn-ea"/>
                  <a:sym typeface="+mn-lt"/>
                </a:rPr>
                <a:t>每天的工作小结真的很重要，这让我们每天都有计划的知道自己干了什么，不是漫无目的的工作</a:t>
              </a:r>
            </a:p>
          </p:txBody>
        </p:sp>
        <p:sp>
          <p:nvSpPr>
            <p:cNvPr id="51" name="î$ļíḓé"/>
            <p:cNvSpPr txBox="1"/>
            <p:nvPr/>
          </p:nvSpPr>
          <p:spPr>
            <a:xfrm>
              <a:off x="-770095" y="3025148"/>
              <a:ext cx="2342363" cy="461665"/>
            </a:xfrm>
            <a:prstGeom prst="rect">
              <a:avLst/>
            </a:prstGeom>
            <a:noFill/>
            <a:ln>
              <a:noFill/>
            </a:ln>
          </p:spPr>
          <p:txBody>
            <a:bodyPr wrap="square" lIns="91440" tIns="45720" rIns="91440" bIns="45720" anchor="ctr" anchorCtr="0">
              <a:spAutoFit/>
            </a:bodyPr>
            <a:lstStyle/>
            <a:p>
              <a:r>
                <a:rPr lang="zh-CN" altLang="en-US" sz="2400" b="1" dirty="0">
                  <a:solidFill>
                    <a:srgbClr val="404040"/>
                  </a:solidFill>
                  <a:cs typeface="+mn-ea"/>
                  <a:sym typeface="+mn-lt"/>
                </a:rPr>
                <a:t>每日工作小结</a:t>
              </a:r>
            </a:p>
          </p:txBody>
        </p:sp>
        <p:sp>
          <p:nvSpPr>
            <p:cNvPr id="52" name="ïṡḷïḋe"/>
            <p:cNvSpPr txBox="1"/>
            <p:nvPr/>
          </p:nvSpPr>
          <p:spPr>
            <a:xfrm>
              <a:off x="-751045" y="2453482"/>
              <a:ext cx="2342363" cy="523220"/>
            </a:xfrm>
            <a:prstGeom prst="rect">
              <a:avLst/>
            </a:prstGeom>
            <a:noFill/>
            <a:ln>
              <a:noFill/>
            </a:ln>
          </p:spPr>
          <p:txBody>
            <a:bodyPr wrap="square" lIns="91440" tIns="45720" rIns="91440" bIns="45720" anchor="ctr" anchorCtr="0">
              <a:spAutoFit/>
            </a:bodyPr>
            <a:lstStyle/>
            <a:p>
              <a:pPr>
                <a:buSzPct val="25000"/>
              </a:pPr>
              <a:r>
                <a:rPr lang="en-US" altLang="zh-CN" sz="2800" b="1" dirty="0">
                  <a:solidFill>
                    <a:srgbClr val="404040"/>
                  </a:solidFill>
                  <a:cs typeface="+mn-ea"/>
                  <a:sym typeface="+mn-lt"/>
                </a:rPr>
                <a:t>02</a:t>
              </a:r>
            </a:p>
          </p:txBody>
        </p:sp>
        <p:sp>
          <p:nvSpPr>
            <p:cNvPr id="53" name="işļiḍè"/>
            <p:cNvSpPr/>
            <p:nvPr/>
          </p:nvSpPr>
          <p:spPr>
            <a:xfrm flipH="1">
              <a:off x="-770099" y="5175570"/>
              <a:ext cx="3461984" cy="787523"/>
            </a:xfrm>
            <a:prstGeom prst="rect">
              <a:avLst/>
            </a:prstGeom>
            <a:ln>
              <a:noFill/>
            </a:ln>
          </p:spPr>
          <p:txBody>
            <a:bodyPr wrap="square" lIns="91440" tIns="45720" rIns="91440" bIns="45720" anchor="t">
              <a:spAutoFit/>
            </a:bodyPr>
            <a:lstStyle/>
            <a:p>
              <a:pPr marL="285750" indent="-285750">
                <a:lnSpc>
                  <a:spcPct val="150000"/>
                </a:lnSpc>
                <a:buFont typeface="Wingdings" panose="05000000000000000000" pitchFamily="2" charset="2"/>
                <a:buChar char="p"/>
              </a:pPr>
              <a:r>
                <a:rPr lang="zh-CN" altLang="en-US" sz="1600" dirty="0">
                  <a:solidFill>
                    <a:srgbClr val="000000"/>
                  </a:solidFill>
                  <a:cs typeface="+mn-ea"/>
                  <a:sym typeface="+mn-lt"/>
                </a:rPr>
                <a:t>所以我们应该养成，日记、周记、月记、年记的工作习惯。</a:t>
              </a:r>
            </a:p>
          </p:txBody>
        </p:sp>
      </p:grpSp>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anim calcmode="lin" valueType="num">
                                      <p:cBhvr>
                                        <p:cTn id="8" dur="500" fill="hold"/>
                                        <p:tgtEl>
                                          <p:spTgt spid="25"/>
                                        </p:tgtEl>
                                        <p:attrNameLst>
                                          <p:attrName>ppt_x</p:attrName>
                                        </p:attrNameLst>
                                      </p:cBhvr>
                                      <p:tavLst>
                                        <p:tav tm="0">
                                          <p:val>
                                            <p:strVal val="#ppt_x"/>
                                          </p:val>
                                        </p:tav>
                                        <p:tav tm="100000">
                                          <p:val>
                                            <p:strVal val="#ppt_x"/>
                                          </p:val>
                                        </p:tav>
                                      </p:tavLst>
                                    </p:anim>
                                    <p:anim calcmode="lin" valueType="num">
                                      <p:cBhvr>
                                        <p:cTn id="9" dur="500" fill="hold"/>
                                        <p:tgtEl>
                                          <p:spTgt spid="2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500"/>
                                        <p:tgtEl>
                                          <p:spTgt spid="47"/>
                                        </p:tgtEl>
                                      </p:cBhvr>
                                    </p:animEffect>
                                    <p:anim calcmode="lin" valueType="num">
                                      <p:cBhvr>
                                        <p:cTn id="14" dur="500" fill="hold"/>
                                        <p:tgtEl>
                                          <p:spTgt spid="47"/>
                                        </p:tgtEl>
                                        <p:attrNameLst>
                                          <p:attrName>ppt_x</p:attrName>
                                        </p:attrNameLst>
                                      </p:cBhvr>
                                      <p:tavLst>
                                        <p:tav tm="0">
                                          <p:val>
                                            <p:strVal val="#ppt_x"/>
                                          </p:val>
                                        </p:tav>
                                        <p:tav tm="100000">
                                          <p:val>
                                            <p:strVal val="#ppt_x"/>
                                          </p:val>
                                        </p:tav>
                                      </p:tavLst>
                                    </p:anim>
                                    <p:anim calcmode="lin" valueType="num">
                                      <p:cBhvr>
                                        <p:cTn id="15" dur="5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80821" y="1586883"/>
            <a:ext cx="2084387" cy="502830"/>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2400" b="1" i="0" u="none" strike="noStrike" kern="1200" cap="none" spc="300" normalizeH="0" baseline="0" noProof="0" dirty="0">
                <a:ln>
                  <a:noFill/>
                </a:ln>
                <a:solidFill>
                  <a:srgbClr val="404040"/>
                </a:solidFill>
                <a:effectLst/>
                <a:uLnTx/>
                <a:uFillTx/>
                <a:cs typeface="+mn-ea"/>
                <a:sym typeface="+mn-lt"/>
              </a:rPr>
              <a:t>文字添加</a:t>
            </a:r>
          </a:p>
        </p:txBody>
      </p:sp>
      <p:sp>
        <p:nvSpPr>
          <p:cNvPr id="3" name="Rectangle 52"/>
          <p:cNvSpPr/>
          <p:nvPr/>
        </p:nvSpPr>
        <p:spPr>
          <a:xfrm>
            <a:off x="1430902" y="2058755"/>
            <a:ext cx="2491732" cy="1200329"/>
          </a:xfrm>
          <a:prstGeom prst="rect">
            <a:avLst/>
          </a:prstGeom>
        </p:spPr>
        <p:txBody>
          <a:bodyPr wrap="square">
            <a:spAutoFit/>
          </a:bodyPr>
          <a:lstStyle/>
          <a:p>
            <a:pPr algn="ctr">
              <a:lnSpc>
                <a:spcPct val="150000"/>
              </a:lnSpc>
            </a:pPr>
            <a:r>
              <a:rPr lang="zh-CN" altLang="en-US" sz="1600" dirty="0">
                <a:solidFill>
                  <a:srgbClr val="404040"/>
                </a:solidFill>
                <a:cs typeface="+mn-ea"/>
                <a:sym typeface="+mn-lt"/>
              </a:rPr>
              <a:t>请添加您所需要的文本请添加您所需要的文本请添加您所需要的文本</a:t>
            </a:r>
          </a:p>
        </p:txBody>
      </p:sp>
      <p:sp>
        <p:nvSpPr>
          <p:cNvPr id="4" name="矩形 3"/>
          <p:cNvSpPr/>
          <p:nvPr/>
        </p:nvSpPr>
        <p:spPr>
          <a:xfrm>
            <a:off x="8196768" y="1519420"/>
            <a:ext cx="2084387" cy="502830"/>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2400" b="1" i="0" u="none" strike="noStrike" kern="1200" cap="none" spc="300" normalizeH="0" baseline="0" noProof="0" dirty="0">
                <a:ln>
                  <a:noFill/>
                </a:ln>
                <a:solidFill>
                  <a:srgbClr val="404040"/>
                </a:solidFill>
                <a:effectLst/>
                <a:uLnTx/>
                <a:uFillTx/>
                <a:cs typeface="+mn-ea"/>
                <a:sym typeface="+mn-lt"/>
              </a:rPr>
              <a:t>文字添加</a:t>
            </a:r>
          </a:p>
        </p:txBody>
      </p:sp>
      <p:sp>
        <p:nvSpPr>
          <p:cNvPr id="5" name="Rectangle 52"/>
          <p:cNvSpPr/>
          <p:nvPr/>
        </p:nvSpPr>
        <p:spPr>
          <a:xfrm>
            <a:off x="7946849" y="1991292"/>
            <a:ext cx="2491732" cy="1200329"/>
          </a:xfrm>
          <a:prstGeom prst="rect">
            <a:avLst/>
          </a:prstGeom>
        </p:spPr>
        <p:txBody>
          <a:bodyPr wrap="square">
            <a:spAutoFit/>
          </a:bodyPr>
          <a:lstStyle/>
          <a:p>
            <a:pPr algn="ctr">
              <a:lnSpc>
                <a:spcPct val="150000"/>
              </a:lnSpc>
            </a:pPr>
            <a:r>
              <a:rPr lang="zh-CN" altLang="en-US" sz="1600" dirty="0">
                <a:solidFill>
                  <a:srgbClr val="404040"/>
                </a:solidFill>
                <a:cs typeface="+mn-ea"/>
                <a:sym typeface="+mn-lt"/>
              </a:rPr>
              <a:t>请添加您所需要的文本请添加您所需要的文本请添加您所需要</a:t>
            </a:r>
            <a:r>
              <a:rPr lang="zh-CN" altLang="en-US" sz="1600">
                <a:solidFill>
                  <a:srgbClr val="404040"/>
                </a:solidFill>
                <a:cs typeface="+mn-ea"/>
                <a:sym typeface="+mn-lt"/>
              </a:rPr>
              <a:t>的文本</a:t>
            </a:r>
            <a:endParaRPr lang="zh-CN" altLang="en-US" sz="1600" dirty="0">
              <a:solidFill>
                <a:srgbClr val="404040"/>
              </a:solidFill>
              <a:cs typeface="+mn-ea"/>
              <a:sym typeface="+mn-lt"/>
            </a:endParaRPr>
          </a:p>
        </p:txBody>
      </p:sp>
      <p:sp>
        <p:nvSpPr>
          <p:cNvPr id="6" name="矩形 5"/>
          <p:cNvSpPr/>
          <p:nvPr/>
        </p:nvSpPr>
        <p:spPr>
          <a:xfrm>
            <a:off x="1750069" y="3730956"/>
            <a:ext cx="2084387" cy="502830"/>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2400" b="1" i="0" u="none" strike="noStrike" kern="1200" cap="none" spc="300" normalizeH="0" baseline="0" noProof="0" dirty="0">
                <a:ln>
                  <a:noFill/>
                </a:ln>
                <a:solidFill>
                  <a:srgbClr val="404040"/>
                </a:solidFill>
                <a:effectLst/>
                <a:uLnTx/>
                <a:uFillTx/>
                <a:cs typeface="+mn-ea"/>
                <a:sym typeface="+mn-lt"/>
              </a:rPr>
              <a:t>文字添加</a:t>
            </a:r>
          </a:p>
        </p:txBody>
      </p:sp>
      <p:sp>
        <p:nvSpPr>
          <p:cNvPr id="7" name="Rectangle 52"/>
          <p:cNvSpPr/>
          <p:nvPr/>
        </p:nvSpPr>
        <p:spPr>
          <a:xfrm>
            <a:off x="1500150" y="4202828"/>
            <a:ext cx="2491732" cy="1200329"/>
          </a:xfrm>
          <a:prstGeom prst="rect">
            <a:avLst/>
          </a:prstGeom>
        </p:spPr>
        <p:txBody>
          <a:bodyPr wrap="square">
            <a:spAutoFit/>
          </a:bodyPr>
          <a:lstStyle/>
          <a:p>
            <a:pPr algn="ctr">
              <a:lnSpc>
                <a:spcPct val="150000"/>
              </a:lnSpc>
            </a:pPr>
            <a:r>
              <a:rPr lang="zh-CN" altLang="en-US" sz="1600" dirty="0">
                <a:solidFill>
                  <a:srgbClr val="404040"/>
                </a:solidFill>
                <a:cs typeface="+mn-ea"/>
                <a:sym typeface="+mn-lt"/>
              </a:rPr>
              <a:t>请添加您所需要的文本请添加您所需要的文本请添加您所需要</a:t>
            </a:r>
            <a:r>
              <a:rPr lang="zh-CN" altLang="en-US" sz="1600">
                <a:solidFill>
                  <a:srgbClr val="404040"/>
                </a:solidFill>
                <a:cs typeface="+mn-ea"/>
                <a:sym typeface="+mn-lt"/>
              </a:rPr>
              <a:t>的文本</a:t>
            </a:r>
            <a:endParaRPr lang="zh-CN" altLang="en-US" sz="1600" dirty="0">
              <a:solidFill>
                <a:srgbClr val="404040"/>
              </a:solidFill>
              <a:cs typeface="+mn-ea"/>
              <a:sym typeface="+mn-lt"/>
            </a:endParaRPr>
          </a:p>
        </p:txBody>
      </p:sp>
      <p:sp>
        <p:nvSpPr>
          <p:cNvPr id="8" name="矩形 7"/>
          <p:cNvSpPr/>
          <p:nvPr/>
        </p:nvSpPr>
        <p:spPr>
          <a:xfrm>
            <a:off x="8170498" y="3663493"/>
            <a:ext cx="2084387" cy="502830"/>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2400" b="1" i="0" u="none" strike="noStrike" kern="1200" cap="none" spc="300" normalizeH="0" baseline="0" noProof="0" dirty="0">
                <a:ln>
                  <a:noFill/>
                </a:ln>
                <a:solidFill>
                  <a:srgbClr val="404040"/>
                </a:solidFill>
                <a:effectLst/>
                <a:uLnTx/>
                <a:uFillTx/>
                <a:cs typeface="+mn-ea"/>
                <a:sym typeface="+mn-lt"/>
              </a:rPr>
              <a:t>文字添加</a:t>
            </a:r>
          </a:p>
        </p:txBody>
      </p:sp>
      <p:sp>
        <p:nvSpPr>
          <p:cNvPr id="9" name="Rectangle 52"/>
          <p:cNvSpPr/>
          <p:nvPr/>
        </p:nvSpPr>
        <p:spPr>
          <a:xfrm>
            <a:off x="7920579" y="4135365"/>
            <a:ext cx="2491732" cy="1200329"/>
          </a:xfrm>
          <a:prstGeom prst="rect">
            <a:avLst/>
          </a:prstGeom>
        </p:spPr>
        <p:txBody>
          <a:bodyPr wrap="square">
            <a:spAutoFit/>
          </a:bodyPr>
          <a:lstStyle/>
          <a:p>
            <a:pPr algn="ctr">
              <a:lnSpc>
                <a:spcPct val="150000"/>
              </a:lnSpc>
            </a:pPr>
            <a:r>
              <a:rPr lang="zh-CN" altLang="en-US" sz="1600" dirty="0">
                <a:solidFill>
                  <a:srgbClr val="404040"/>
                </a:solidFill>
                <a:cs typeface="+mn-ea"/>
                <a:sym typeface="+mn-lt"/>
              </a:rPr>
              <a:t>请添加您所需要的文本请添加您所需要的文本请添加您所需要</a:t>
            </a:r>
            <a:r>
              <a:rPr lang="zh-CN" altLang="en-US" sz="1600">
                <a:solidFill>
                  <a:srgbClr val="404040"/>
                </a:solidFill>
                <a:cs typeface="+mn-ea"/>
                <a:sym typeface="+mn-lt"/>
              </a:rPr>
              <a:t>的文本</a:t>
            </a:r>
            <a:endParaRPr lang="zh-CN" altLang="en-US" sz="1600" dirty="0">
              <a:solidFill>
                <a:srgbClr val="404040"/>
              </a:solidFill>
              <a:cs typeface="+mn-ea"/>
              <a:sym typeface="+mn-lt"/>
            </a:endParaRPr>
          </a:p>
        </p:txBody>
      </p:sp>
      <p:grpSp>
        <p:nvGrpSpPr>
          <p:cNvPr id="10" name="组合 9"/>
          <p:cNvGrpSpPr/>
          <p:nvPr/>
        </p:nvGrpSpPr>
        <p:grpSpPr>
          <a:xfrm>
            <a:off x="4074124" y="1695546"/>
            <a:ext cx="3760792" cy="3760070"/>
            <a:chOff x="4477787" y="2167255"/>
            <a:chExt cx="3244839" cy="3244216"/>
          </a:xfrm>
        </p:grpSpPr>
        <p:sp>
          <p:nvSpPr>
            <p:cNvPr id="11" name="îŝḷîḓé-AutoShape 6"/>
            <p:cNvSpPr/>
            <p:nvPr/>
          </p:nvSpPr>
          <p:spPr bwMode="auto">
            <a:xfrm rot="18900000">
              <a:off x="4477787" y="3247829"/>
              <a:ext cx="3244839" cy="1083067"/>
            </a:xfrm>
            <a:custGeom>
              <a:avLst/>
              <a:gdLst>
                <a:gd name="T0" fmla="*/ 4132846 w 19679"/>
                <a:gd name="T1" fmla="*/ 1514203 h 19679"/>
                <a:gd name="T2" fmla="*/ 4132846 w 19679"/>
                <a:gd name="T3" fmla="*/ 1514203 h 19679"/>
                <a:gd name="T4" fmla="*/ 4132846 w 19679"/>
                <a:gd name="T5" fmla="*/ 1514203 h 19679"/>
                <a:gd name="T6" fmla="*/ 4132846 w 19679"/>
                <a:gd name="T7" fmla="*/ 151420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rgbClr val="83AEF5"/>
              </a:solidFill>
              <a:prstDash val="dash"/>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404040"/>
                </a:solidFill>
                <a:effectLst/>
                <a:uLnTx/>
                <a:uFillTx/>
                <a:cs typeface="+mn-ea"/>
                <a:sym typeface="+mn-lt"/>
              </a:endParaRPr>
            </a:p>
          </p:txBody>
        </p:sp>
        <p:sp>
          <p:nvSpPr>
            <p:cNvPr id="12" name="îŝḷîḓé-AutoShape 7"/>
            <p:cNvSpPr/>
            <p:nvPr/>
          </p:nvSpPr>
          <p:spPr bwMode="auto">
            <a:xfrm rot="13500000">
              <a:off x="4478099" y="3248141"/>
              <a:ext cx="3244216" cy="1082444"/>
            </a:xfrm>
            <a:custGeom>
              <a:avLst/>
              <a:gdLst>
                <a:gd name="T0" fmla="*/ 4132053 w 19679"/>
                <a:gd name="T1" fmla="*/ 1513332 h 19679"/>
                <a:gd name="T2" fmla="*/ 4132053 w 19679"/>
                <a:gd name="T3" fmla="*/ 1513332 h 19679"/>
                <a:gd name="T4" fmla="*/ 4132053 w 19679"/>
                <a:gd name="T5" fmla="*/ 1513332 h 19679"/>
                <a:gd name="T6" fmla="*/ 4132053 w 19679"/>
                <a:gd name="T7" fmla="*/ 1513332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rgbClr val="83AEF5"/>
              </a:solidFill>
              <a:prstDash val="dash"/>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dirty="0">
                <a:ln>
                  <a:noFill/>
                </a:ln>
                <a:solidFill>
                  <a:srgbClr val="404040"/>
                </a:solidFill>
                <a:effectLst/>
                <a:uLnTx/>
                <a:uFillTx/>
                <a:cs typeface="+mn-ea"/>
                <a:sym typeface="+mn-lt"/>
              </a:endParaRPr>
            </a:p>
          </p:txBody>
        </p:sp>
        <p:sp>
          <p:nvSpPr>
            <p:cNvPr id="13" name="îŝḷîḓé-AutoShape 13"/>
            <p:cNvSpPr/>
            <p:nvPr/>
          </p:nvSpPr>
          <p:spPr bwMode="auto">
            <a:xfrm>
              <a:off x="5305513" y="3706016"/>
              <a:ext cx="126503" cy="126503"/>
            </a:xfrm>
            <a:custGeom>
              <a:avLst/>
              <a:gdLst>
                <a:gd name="T0" fmla="*/ 161123 w 19679"/>
                <a:gd name="T1" fmla="*/ 176861 h 19679"/>
                <a:gd name="T2" fmla="*/ 161123 w 19679"/>
                <a:gd name="T3" fmla="*/ 176861 h 19679"/>
                <a:gd name="T4" fmla="*/ 161123 w 19679"/>
                <a:gd name="T5" fmla="*/ 176861 h 19679"/>
                <a:gd name="T6" fmla="*/ 161123 w 19679"/>
                <a:gd name="T7" fmla="*/ 176861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gradFill flip="none" rotWithShape="1">
              <a:gsLst>
                <a:gs pos="0">
                  <a:srgbClr val="83AEF5"/>
                </a:gs>
                <a:gs pos="71000">
                  <a:srgbClr val="83AEF5"/>
                </a:gs>
              </a:gsLst>
              <a:lin ang="5400000" scaled="1"/>
              <a:tileRect/>
            </a:gradFill>
            <a:ln>
              <a:noFill/>
            </a:ln>
            <a:effectLst/>
          </p:spPr>
          <p:txBody>
            <a:bodyPr lIns="50800" tIns="50800" rIns="50800" bIns="5080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404040"/>
                </a:solidFill>
                <a:effectLst/>
                <a:uLnTx/>
                <a:uFillTx/>
                <a:cs typeface="+mn-ea"/>
                <a:sym typeface="+mn-lt"/>
              </a:endParaRPr>
            </a:p>
          </p:txBody>
        </p:sp>
        <p:sp>
          <p:nvSpPr>
            <p:cNvPr id="14" name="îŝḷîḓé-AutoShape 14"/>
            <p:cNvSpPr/>
            <p:nvPr/>
          </p:nvSpPr>
          <p:spPr bwMode="auto">
            <a:xfrm>
              <a:off x="6784833" y="3720576"/>
              <a:ext cx="126503" cy="126503"/>
            </a:xfrm>
            <a:custGeom>
              <a:avLst/>
              <a:gdLst>
                <a:gd name="T0" fmla="*/ 161123 w 19679"/>
                <a:gd name="T1" fmla="*/ 176860 h 19679"/>
                <a:gd name="T2" fmla="*/ 161123 w 19679"/>
                <a:gd name="T3" fmla="*/ 176860 h 19679"/>
                <a:gd name="T4" fmla="*/ 161123 w 19679"/>
                <a:gd name="T5" fmla="*/ 176860 h 19679"/>
                <a:gd name="T6" fmla="*/ 161123 w 19679"/>
                <a:gd name="T7" fmla="*/ 176860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gradFill flip="none" rotWithShape="1">
              <a:gsLst>
                <a:gs pos="0">
                  <a:srgbClr val="83AEF5"/>
                </a:gs>
                <a:gs pos="71000">
                  <a:srgbClr val="83AEF5"/>
                </a:gs>
              </a:gsLst>
              <a:lin ang="5400000" scaled="1"/>
              <a:tileRect/>
            </a:gradFill>
            <a:ln>
              <a:noFill/>
            </a:ln>
            <a:effectLst/>
          </p:spPr>
          <p:txBody>
            <a:bodyPr lIns="0" tIns="0" rIns="0" bIns="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404040"/>
                </a:solidFill>
                <a:effectLst/>
                <a:uLnTx/>
                <a:uFillTx/>
                <a:cs typeface="+mn-ea"/>
                <a:sym typeface="+mn-lt"/>
              </a:endParaRPr>
            </a:p>
          </p:txBody>
        </p:sp>
        <p:sp>
          <p:nvSpPr>
            <p:cNvPr id="15" name="îŝḷîḓé-AutoShape 15"/>
            <p:cNvSpPr/>
            <p:nvPr/>
          </p:nvSpPr>
          <p:spPr bwMode="auto">
            <a:xfrm>
              <a:off x="6016393" y="4490503"/>
              <a:ext cx="126503" cy="126503"/>
            </a:xfrm>
            <a:custGeom>
              <a:avLst/>
              <a:gdLst>
                <a:gd name="T0" fmla="*/ 161123 w 19679"/>
                <a:gd name="T1" fmla="*/ 176860 h 19679"/>
                <a:gd name="T2" fmla="*/ 161123 w 19679"/>
                <a:gd name="T3" fmla="*/ 176860 h 19679"/>
                <a:gd name="T4" fmla="*/ 161123 w 19679"/>
                <a:gd name="T5" fmla="*/ 176860 h 19679"/>
                <a:gd name="T6" fmla="*/ 161123 w 19679"/>
                <a:gd name="T7" fmla="*/ 176860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gradFill flip="none" rotWithShape="1">
              <a:gsLst>
                <a:gs pos="0">
                  <a:srgbClr val="83AEF5"/>
                </a:gs>
                <a:gs pos="71000">
                  <a:srgbClr val="83AEF5"/>
                </a:gs>
              </a:gsLst>
              <a:lin ang="5400000" scaled="1"/>
              <a:tileRect/>
            </a:gradFill>
            <a:ln>
              <a:noFill/>
            </a:ln>
            <a:effectLst/>
          </p:spPr>
          <p:txBody>
            <a:bodyPr lIns="50800" tIns="50800" rIns="50800" bIns="5080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404040"/>
                </a:solidFill>
                <a:effectLst/>
                <a:uLnTx/>
                <a:uFillTx/>
                <a:cs typeface="+mn-ea"/>
                <a:sym typeface="+mn-lt"/>
              </a:endParaRPr>
            </a:p>
          </p:txBody>
        </p:sp>
        <p:sp>
          <p:nvSpPr>
            <p:cNvPr id="16" name="îŝḷîḓé-AutoShape 16"/>
            <p:cNvSpPr/>
            <p:nvPr/>
          </p:nvSpPr>
          <p:spPr bwMode="auto">
            <a:xfrm>
              <a:off x="6007583" y="3011184"/>
              <a:ext cx="126503" cy="125880"/>
            </a:xfrm>
            <a:custGeom>
              <a:avLst/>
              <a:gdLst>
                <a:gd name="T0" fmla="*/ 161123 w 19679"/>
                <a:gd name="T1" fmla="*/ 175989 h 19679"/>
                <a:gd name="T2" fmla="*/ 161123 w 19679"/>
                <a:gd name="T3" fmla="*/ 175989 h 19679"/>
                <a:gd name="T4" fmla="*/ 161123 w 19679"/>
                <a:gd name="T5" fmla="*/ 175989 h 19679"/>
                <a:gd name="T6" fmla="*/ 161123 w 19679"/>
                <a:gd name="T7" fmla="*/ 175989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gradFill flip="none" rotWithShape="1">
              <a:gsLst>
                <a:gs pos="0">
                  <a:srgbClr val="83AEF5"/>
                </a:gs>
                <a:gs pos="71000">
                  <a:srgbClr val="83AEF5"/>
                </a:gs>
              </a:gsLst>
              <a:lin ang="5400000" scaled="1"/>
              <a:tileRect/>
            </a:gradFill>
            <a:ln>
              <a:noFill/>
            </a:ln>
            <a:effectLst/>
          </p:spPr>
          <p:txBody>
            <a:bodyPr lIns="50800" tIns="50800" rIns="50800" bIns="5080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404040"/>
                </a:solidFill>
                <a:effectLst/>
                <a:uLnTx/>
                <a:uFillTx/>
                <a:cs typeface="+mn-ea"/>
                <a:sym typeface="+mn-lt"/>
              </a:endParaRPr>
            </a:p>
          </p:txBody>
        </p:sp>
      </p:grpSp>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82924" y="1511021"/>
            <a:ext cx="1416957" cy="1416957"/>
          </a:xfrm>
          <a:prstGeom prst="rect">
            <a:avLst/>
          </a:prstGeom>
        </p:spPr>
      </p:pic>
      <p:pic>
        <p:nvPicPr>
          <p:cNvPr id="31" name="图片 3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37998" y="4054928"/>
            <a:ext cx="1416957" cy="1416957"/>
          </a:xfrm>
          <a:prstGeom prst="rect">
            <a:avLst/>
          </a:prstGeom>
        </p:spPr>
      </p:pic>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04038" y="4054928"/>
            <a:ext cx="1416957" cy="1416957"/>
          </a:xfrm>
          <a:prstGeom prst="rect">
            <a:avLst/>
          </a:prstGeom>
        </p:spPr>
      </p:pic>
      <p:pic>
        <p:nvPicPr>
          <p:cNvPr id="29" name="图片 2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48602" y="1452288"/>
            <a:ext cx="1416957" cy="1416957"/>
          </a:xfrm>
          <a:prstGeom prst="rect">
            <a:avLst/>
          </a:prstGeom>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wipe(down)">
                                      <p:cBhvr>
                                        <p:cTn id="13" dur="500"/>
                                        <p:tgtEl>
                                          <p:spTgt spid="29"/>
                                        </p:tgtEl>
                                      </p:cBhvr>
                                    </p:animEffect>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ppt_x"/>
                                          </p:val>
                                        </p:tav>
                                        <p:tav tm="100000">
                                          <p:val>
                                            <p:strVal val="#ppt_x"/>
                                          </p:val>
                                        </p:tav>
                                      </p:tavLst>
                                    </p:anim>
                                    <p:anim calcmode="lin" valueType="num">
                                      <p:cBhvr additive="base">
                                        <p:cTn id="23" dur="500" fill="hold"/>
                                        <p:tgtEl>
                                          <p:spTgt spid="3"/>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2" presetClass="entr" presetSubtype="4" fill="hold" nodeType="after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down)">
                                      <p:cBhvr>
                                        <p:cTn id="27" dur="500"/>
                                        <p:tgtEl>
                                          <p:spTgt spid="32"/>
                                        </p:tgtEl>
                                      </p:cBhvr>
                                    </p:animEffect>
                                  </p:childTnLst>
                                </p:cTn>
                              </p:par>
                            </p:childTnLst>
                          </p:cTn>
                        </p:par>
                        <p:par>
                          <p:cTn id="28" fill="hold">
                            <p:stCondLst>
                              <p:cond delay="2500"/>
                            </p:stCondLst>
                            <p:childTnLst>
                              <p:par>
                                <p:cTn id="29" presetID="2" presetClass="entr" presetSubtype="4"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 presetClass="entr" presetSubtype="4"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2" presetClass="entr" presetSubtype="4" fill="hold" nodeType="after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wipe(down)">
                                      <p:cBhvr>
                                        <p:cTn id="41" dur="500"/>
                                        <p:tgtEl>
                                          <p:spTgt spid="30"/>
                                        </p:tgtEl>
                                      </p:cBhvr>
                                    </p:animEffect>
                                  </p:childTnLst>
                                </p:cTn>
                              </p:par>
                            </p:childTnLst>
                          </p:cTn>
                        </p:par>
                        <p:par>
                          <p:cTn id="42" fill="hold">
                            <p:stCondLst>
                              <p:cond delay="4000"/>
                            </p:stCondLst>
                            <p:childTnLst>
                              <p:par>
                                <p:cTn id="43" presetID="2" presetClass="entr" presetSubtype="4" fill="hold" grpId="0" nodeType="afterEffect">
                                  <p:stCondLst>
                                    <p:cond delay="0"/>
                                  </p:stCondLst>
                                  <p:childTnLst>
                                    <p:set>
                                      <p:cBhvr>
                                        <p:cTn id="44" dur="1" fill="hold">
                                          <p:stCondLst>
                                            <p:cond delay="0"/>
                                          </p:stCondLst>
                                        </p:cTn>
                                        <p:tgtEl>
                                          <p:spTgt spid="4"/>
                                        </p:tgtEl>
                                        <p:attrNameLst>
                                          <p:attrName>style.visibility</p:attrName>
                                        </p:attrNameLst>
                                      </p:cBhvr>
                                      <p:to>
                                        <p:strVal val="visible"/>
                                      </p:to>
                                    </p:set>
                                    <p:anim calcmode="lin" valueType="num">
                                      <p:cBhvr additive="base">
                                        <p:cTn id="45" dur="500" fill="hold"/>
                                        <p:tgtEl>
                                          <p:spTgt spid="4"/>
                                        </p:tgtEl>
                                        <p:attrNameLst>
                                          <p:attrName>ppt_x</p:attrName>
                                        </p:attrNameLst>
                                      </p:cBhvr>
                                      <p:tavLst>
                                        <p:tav tm="0">
                                          <p:val>
                                            <p:strVal val="#ppt_x"/>
                                          </p:val>
                                        </p:tav>
                                        <p:tav tm="100000">
                                          <p:val>
                                            <p:strVal val="#ppt_x"/>
                                          </p:val>
                                        </p:tav>
                                      </p:tavLst>
                                    </p:anim>
                                    <p:anim calcmode="lin" valueType="num">
                                      <p:cBhvr additive="base">
                                        <p:cTn id="46" dur="500" fill="hold"/>
                                        <p:tgtEl>
                                          <p:spTgt spid="4"/>
                                        </p:tgtEl>
                                        <p:attrNameLst>
                                          <p:attrName>ppt_y</p:attrName>
                                        </p:attrNameLst>
                                      </p:cBhvr>
                                      <p:tavLst>
                                        <p:tav tm="0">
                                          <p:val>
                                            <p:strVal val="1+#ppt_h/2"/>
                                          </p:val>
                                        </p:tav>
                                        <p:tav tm="100000">
                                          <p:val>
                                            <p:strVal val="#ppt_y"/>
                                          </p:val>
                                        </p:tav>
                                      </p:tavLst>
                                    </p:anim>
                                  </p:childTnLst>
                                </p:cTn>
                              </p:par>
                            </p:childTnLst>
                          </p:cTn>
                        </p:par>
                        <p:par>
                          <p:cTn id="47" fill="hold">
                            <p:stCondLst>
                              <p:cond delay="4500"/>
                            </p:stCondLst>
                            <p:childTnLst>
                              <p:par>
                                <p:cTn id="48" presetID="2" presetClass="entr" presetSubtype="4" fill="hold" grpId="0" nodeType="afterEffect">
                                  <p:stCondLst>
                                    <p:cond delay="0"/>
                                  </p:stCondLst>
                                  <p:childTnLst>
                                    <p:set>
                                      <p:cBhvr>
                                        <p:cTn id="49" dur="1" fill="hold">
                                          <p:stCondLst>
                                            <p:cond delay="0"/>
                                          </p:stCondLst>
                                        </p:cTn>
                                        <p:tgtEl>
                                          <p:spTgt spid="5"/>
                                        </p:tgtEl>
                                        <p:attrNameLst>
                                          <p:attrName>style.visibility</p:attrName>
                                        </p:attrNameLst>
                                      </p:cBhvr>
                                      <p:to>
                                        <p:strVal val="visible"/>
                                      </p:to>
                                    </p:set>
                                    <p:anim calcmode="lin" valueType="num">
                                      <p:cBhvr additive="base">
                                        <p:cTn id="50" dur="500" fill="hold"/>
                                        <p:tgtEl>
                                          <p:spTgt spid="5"/>
                                        </p:tgtEl>
                                        <p:attrNameLst>
                                          <p:attrName>ppt_x</p:attrName>
                                        </p:attrNameLst>
                                      </p:cBhvr>
                                      <p:tavLst>
                                        <p:tav tm="0">
                                          <p:val>
                                            <p:strVal val="#ppt_x"/>
                                          </p:val>
                                        </p:tav>
                                        <p:tav tm="100000">
                                          <p:val>
                                            <p:strVal val="#ppt_x"/>
                                          </p:val>
                                        </p:tav>
                                      </p:tavLst>
                                    </p:anim>
                                    <p:anim calcmode="lin" valueType="num">
                                      <p:cBhvr additive="base">
                                        <p:cTn id="51" dur="500" fill="hold"/>
                                        <p:tgtEl>
                                          <p:spTgt spid="5"/>
                                        </p:tgtEl>
                                        <p:attrNameLst>
                                          <p:attrName>ppt_y</p:attrName>
                                        </p:attrNameLst>
                                      </p:cBhvr>
                                      <p:tavLst>
                                        <p:tav tm="0">
                                          <p:val>
                                            <p:strVal val="1+#ppt_h/2"/>
                                          </p:val>
                                        </p:tav>
                                        <p:tav tm="100000">
                                          <p:val>
                                            <p:strVal val="#ppt_y"/>
                                          </p:val>
                                        </p:tav>
                                      </p:tavLst>
                                    </p:anim>
                                  </p:childTnLst>
                                </p:cTn>
                              </p:par>
                            </p:childTnLst>
                          </p:cTn>
                        </p:par>
                        <p:par>
                          <p:cTn id="52" fill="hold">
                            <p:stCondLst>
                              <p:cond delay="5000"/>
                            </p:stCondLst>
                            <p:childTnLst>
                              <p:par>
                                <p:cTn id="53" presetID="22" presetClass="entr" presetSubtype="4" fill="hold" nodeType="after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wipe(down)">
                                      <p:cBhvr>
                                        <p:cTn id="55" dur="500"/>
                                        <p:tgtEl>
                                          <p:spTgt spid="31"/>
                                        </p:tgtEl>
                                      </p:cBhvr>
                                    </p:animEffect>
                                  </p:childTnLst>
                                </p:cTn>
                              </p:par>
                            </p:childTnLst>
                          </p:cTn>
                        </p:par>
                        <p:par>
                          <p:cTn id="56" fill="hold">
                            <p:stCondLst>
                              <p:cond delay="5500"/>
                            </p:stCondLst>
                            <p:childTnLst>
                              <p:par>
                                <p:cTn id="57" presetID="2" presetClass="entr" presetSubtype="4" fill="hold" grpId="0" nodeType="afterEffect">
                                  <p:stCondLst>
                                    <p:cond delay="0"/>
                                  </p:stCondLst>
                                  <p:childTnLst>
                                    <p:set>
                                      <p:cBhvr>
                                        <p:cTn id="58" dur="1" fill="hold">
                                          <p:stCondLst>
                                            <p:cond delay="0"/>
                                          </p:stCondLst>
                                        </p:cTn>
                                        <p:tgtEl>
                                          <p:spTgt spid="8"/>
                                        </p:tgtEl>
                                        <p:attrNameLst>
                                          <p:attrName>style.visibility</p:attrName>
                                        </p:attrNameLst>
                                      </p:cBhvr>
                                      <p:to>
                                        <p:strVal val="visible"/>
                                      </p:to>
                                    </p:set>
                                    <p:anim calcmode="lin" valueType="num">
                                      <p:cBhvr additive="base">
                                        <p:cTn id="59" dur="500" fill="hold"/>
                                        <p:tgtEl>
                                          <p:spTgt spid="8"/>
                                        </p:tgtEl>
                                        <p:attrNameLst>
                                          <p:attrName>ppt_x</p:attrName>
                                        </p:attrNameLst>
                                      </p:cBhvr>
                                      <p:tavLst>
                                        <p:tav tm="0">
                                          <p:val>
                                            <p:strVal val="#ppt_x"/>
                                          </p:val>
                                        </p:tav>
                                        <p:tav tm="100000">
                                          <p:val>
                                            <p:strVal val="#ppt_x"/>
                                          </p:val>
                                        </p:tav>
                                      </p:tavLst>
                                    </p:anim>
                                    <p:anim calcmode="lin" valueType="num">
                                      <p:cBhvr additive="base">
                                        <p:cTn id="60" dur="500" fill="hold"/>
                                        <p:tgtEl>
                                          <p:spTgt spid="8"/>
                                        </p:tgtEl>
                                        <p:attrNameLst>
                                          <p:attrName>ppt_y</p:attrName>
                                        </p:attrNameLst>
                                      </p:cBhvr>
                                      <p:tavLst>
                                        <p:tav tm="0">
                                          <p:val>
                                            <p:strVal val="1+#ppt_h/2"/>
                                          </p:val>
                                        </p:tav>
                                        <p:tav tm="100000">
                                          <p:val>
                                            <p:strVal val="#ppt_y"/>
                                          </p:val>
                                        </p:tav>
                                      </p:tavLst>
                                    </p:anim>
                                  </p:childTnLst>
                                </p:cTn>
                              </p:par>
                            </p:childTnLst>
                          </p:cTn>
                        </p:par>
                        <p:par>
                          <p:cTn id="61" fill="hold">
                            <p:stCondLst>
                              <p:cond delay="6000"/>
                            </p:stCondLst>
                            <p:childTnLst>
                              <p:par>
                                <p:cTn id="62" presetID="2" presetClass="entr" presetSubtype="4" fill="hold" grpId="0" nodeType="afterEffect">
                                  <p:stCondLst>
                                    <p:cond delay="0"/>
                                  </p:stCondLst>
                                  <p:childTnLst>
                                    <p:set>
                                      <p:cBhvr>
                                        <p:cTn id="63" dur="1" fill="hold">
                                          <p:stCondLst>
                                            <p:cond delay="0"/>
                                          </p:stCondLst>
                                        </p:cTn>
                                        <p:tgtEl>
                                          <p:spTgt spid="9"/>
                                        </p:tgtEl>
                                        <p:attrNameLst>
                                          <p:attrName>style.visibility</p:attrName>
                                        </p:attrNameLst>
                                      </p:cBhvr>
                                      <p:to>
                                        <p:strVal val="visible"/>
                                      </p:to>
                                    </p:set>
                                    <p:anim calcmode="lin" valueType="num">
                                      <p:cBhvr additive="base">
                                        <p:cTn id="64" dur="500" fill="hold"/>
                                        <p:tgtEl>
                                          <p:spTgt spid="9"/>
                                        </p:tgtEl>
                                        <p:attrNameLst>
                                          <p:attrName>ppt_x</p:attrName>
                                        </p:attrNameLst>
                                      </p:cBhvr>
                                      <p:tavLst>
                                        <p:tav tm="0">
                                          <p:val>
                                            <p:strVal val="#ppt_x"/>
                                          </p:val>
                                        </p:tav>
                                        <p:tav tm="100000">
                                          <p:val>
                                            <p:strVal val="#ppt_x"/>
                                          </p:val>
                                        </p:tav>
                                      </p:tavLst>
                                    </p:anim>
                                    <p:anim calcmode="lin" valueType="num">
                                      <p:cBhvr additive="base">
                                        <p:cTn id="6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2" name="图片 11"/>
          <p:cNvPicPr>
            <a:picLocks noChangeAspect="1"/>
          </p:cNvPicPr>
          <p:nvPr/>
        </p:nvPicPr>
        <p:blipFill>
          <a:blip r:embed="rId2">
            <a:extLst>
              <a:ext uri="{28A0092B-C50C-407E-A947-70E740481C1C}">
                <a14:useLocalDpi xmlns:a14="http://schemas.microsoft.com/office/drawing/2010/main" val="0"/>
              </a:ext>
            </a:extLst>
          </a:blip>
          <a:srcRect l="10846" b="68647"/>
          <a:stretch>
            <a:fillRect/>
          </a:stretch>
        </p:blipFill>
        <p:spPr>
          <a:xfrm flipH="1">
            <a:off x="0" y="3106339"/>
            <a:ext cx="12192000" cy="3751662"/>
          </a:xfrm>
          <a:custGeom>
            <a:avLst/>
            <a:gdLst>
              <a:gd name="connsiteX0" fmla="*/ 0 w 12192000"/>
              <a:gd name="connsiteY0" fmla="*/ 0 h 3751662"/>
              <a:gd name="connsiteX1" fmla="*/ 12192000 w 12192000"/>
              <a:gd name="connsiteY1" fmla="*/ 0 h 3751662"/>
              <a:gd name="connsiteX2" fmla="*/ 12192000 w 12192000"/>
              <a:gd name="connsiteY2" fmla="*/ 3751662 h 3751662"/>
              <a:gd name="connsiteX3" fmla="*/ 0 w 12192000"/>
              <a:gd name="connsiteY3" fmla="*/ 3751662 h 3751662"/>
            </a:gdLst>
            <a:ahLst/>
            <a:cxnLst>
              <a:cxn ang="0">
                <a:pos x="connsiteX0" y="connsiteY0"/>
              </a:cxn>
              <a:cxn ang="0">
                <a:pos x="connsiteX1" y="connsiteY1"/>
              </a:cxn>
              <a:cxn ang="0">
                <a:pos x="connsiteX2" y="connsiteY2"/>
              </a:cxn>
              <a:cxn ang="0">
                <a:pos x="connsiteX3" y="connsiteY3"/>
              </a:cxn>
            </a:cxnLst>
            <a:rect l="l" t="t" r="r" b="b"/>
            <a:pathLst>
              <a:path w="12192000" h="3751662">
                <a:moveTo>
                  <a:pt x="0" y="0"/>
                </a:moveTo>
                <a:lnTo>
                  <a:pt x="12192000" y="0"/>
                </a:lnTo>
                <a:lnTo>
                  <a:pt x="12192000" y="3751662"/>
                </a:lnTo>
                <a:lnTo>
                  <a:pt x="0" y="3751662"/>
                </a:lnTo>
                <a:close/>
              </a:path>
            </a:pathLst>
          </a:custGeom>
        </p:spPr>
      </p:pic>
      <p:sp>
        <p:nvSpPr>
          <p:cNvPr id="27" name="椭圆 26"/>
          <p:cNvSpPr/>
          <p:nvPr/>
        </p:nvSpPr>
        <p:spPr>
          <a:xfrm rot="18447387">
            <a:off x="-1289897" y="-1579718"/>
            <a:ext cx="3422785" cy="3422785"/>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0" name="组合 29"/>
          <p:cNvGrpSpPr/>
          <p:nvPr/>
        </p:nvGrpSpPr>
        <p:grpSpPr>
          <a:xfrm>
            <a:off x="1443265" y="2297838"/>
            <a:ext cx="5295900" cy="1200329"/>
            <a:chOff x="1486808" y="2297839"/>
            <a:chExt cx="5295900" cy="1200329"/>
          </a:xfrm>
        </p:grpSpPr>
        <p:sp>
          <p:nvSpPr>
            <p:cNvPr id="28" name="矩形 27"/>
            <p:cNvSpPr/>
            <p:nvPr/>
          </p:nvSpPr>
          <p:spPr>
            <a:xfrm>
              <a:off x="1486808" y="2322285"/>
              <a:ext cx="5295900" cy="1107903"/>
            </a:xfrm>
            <a:prstGeom prst="rect">
              <a:avLst/>
            </a:prstGeom>
            <a:solidFill>
              <a:srgbClr val="83AE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文本框 28"/>
            <p:cNvSpPr txBox="1"/>
            <p:nvPr/>
          </p:nvSpPr>
          <p:spPr>
            <a:xfrm>
              <a:off x="1798564" y="2297839"/>
              <a:ext cx="4602236" cy="1200329"/>
            </a:xfrm>
            <a:prstGeom prst="rect">
              <a:avLst/>
            </a:prstGeom>
            <a:noFill/>
          </p:spPr>
          <p:txBody>
            <a:bodyPr vert="horz" wrap="square" rtlCol="0">
              <a:spAutoFit/>
            </a:bodyPr>
            <a:lstStyle/>
            <a:p>
              <a:pPr algn="dist"/>
              <a:r>
                <a:rPr lang="zh-CN" altLang="en-US" sz="7200" b="1" dirty="0">
                  <a:solidFill>
                    <a:schemeClr val="bg1"/>
                  </a:solidFill>
                  <a:cs typeface="+mn-ea"/>
                  <a:sym typeface="+mn-lt"/>
                </a:rPr>
                <a:t>总结不足</a:t>
              </a:r>
            </a:p>
          </p:txBody>
        </p:sp>
      </p:grpSp>
      <p:grpSp>
        <p:nvGrpSpPr>
          <p:cNvPr id="31" name="组合 30"/>
          <p:cNvGrpSpPr/>
          <p:nvPr/>
        </p:nvGrpSpPr>
        <p:grpSpPr>
          <a:xfrm>
            <a:off x="9628415" y="281109"/>
            <a:ext cx="2324099" cy="732384"/>
            <a:chOff x="171450" y="238473"/>
            <a:chExt cx="2324099" cy="732384"/>
          </a:xfrm>
        </p:grpSpPr>
        <p:sp>
          <p:nvSpPr>
            <p:cNvPr id="32" name="文本框 31"/>
            <p:cNvSpPr txBox="1"/>
            <p:nvPr/>
          </p:nvSpPr>
          <p:spPr>
            <a:xfrm>
              <a:off x="1112921" y="238473"/>
              <a:ext cx="1373557" cy="306705"/>
            </a:xfrm>
            <a:prstGeom prst="rect">
              <a:avLst/>
            </a:prstGeom>
            <a:noFill/>
          </p:spPr>
          <p:txBody>
            <a:bodyPr vert="horz" wrap="square" rtlCol="0">
              <a:spAutoFit/>
            </a:bodyPr>
            <a:lstStyle/>
            <a:p>
              <a:pPr algn="dist"/>
              <a:r>
                <a:rPr lang="zh-CN" altLang="en-US" sz="1400" dirty="0">
                  <a:solidFill>
                    <a:schemeClr val="tx1">
                      <a:lumMod val="65000"/>
                      <a:lumOff val="35000"/>
                    </a:schemeClr>
                  </a:solidFill>
                  <a:cs typeface="+mn-ea"/>
                  <a:sym typeface="+mn-lt"/>
                </a:rPr>
                <a:t>XXX有限公司</a:t>
              </a:r>
            </a:p>
          </p:txBody>
        </p:sp>
        <p:sp>
          <p:nvSpPr>
            <p:cNvPr id="33" name="文本框 32"/>
            <p:cNvSpPr txBox="1"/>
            <p:nvPr/>
          </p:nvSpPr>
          <p:spPr>
            <a:xfrm>
              <a:off x="171450" y="487520"/>
              <a:ext cx="2324099" cy="483337"/>
            </a:xfrm>
            <a:prstGeom prst="rect">
              <a:avLst/>
            </a:prstGeom>
            <a:noFill/>
          </p:spPr>
          <p:txBody>
            <a:bodyPr wrap="square" rtlCol="0">
              <a:spAutoFit/>
            </a:bodyPr>
            <a:lstStyle/>
            <a:p>
              <a:pPr algn="r">
                <a:lnSpc>
                  <a:spcPct val="150000"/>
                </a:lnSpc>
              </a:pPr>
              <a:r>
                <a:rPr lang="en-US" altLang="zh-CN" sz="900" dirty="0">
                  <a:solidFill>
                    <a:schemeClr val="tx1">
                      <a:lumMod val="50000"/>
                      <a:lumOff val="50000"/>
                    </a:schemeClr>
                  </a:solidFill>
                  <a:cs typeface="+mn-ea"/>
                  <a:sym typeface="+mn-lt"/>
                </a:rPr>
                <a:t>The average person is always waiting for an opportunity to</a:t>
              </a:r>
              <a:endParaRPr lang="zh-CN" altLang="en-US" sz="900" dirty="0">
                <a:solidFill>
                  <a:schemeClr val="tx1">
                    <a:lumMod val="50000"/>
                    <a:lumOff val="50000"/>
                  </a:schemeClr>
                </a:solidFill>
                <a:cs typeface="+mn-ea"/>
                <a:sym typeface="+mn-lt"/>
              </a:endParaRPr>
            </a:p>
          </p:txBody>
        </p:sp>
      </p:grpSp>
      <p:sp>
        <p:nvSpPr>
          <p:cNvPr id="34" name="椭圆 33"/>
          <p:cNvSpPr/>
          <p:nvPr/>
        </p:nvSpPr>
        <p:spPr>
          <a:xfrm rot="3399708">
            <a:off x="5507344" y="-946793"/>
            <a:ext cx="1508455" cy="1508455"/>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9" name="组合 38"/>
          <p:cNvGrpSpPr/>
          <p:nvPr/>
        </p:nvGrpSpPr>
        <p:grpSpPr>
          <a:xfrm>
            <a:off x="3919764" y="1872344"/>
            <a:ext cx="2815772" cy="516164"/>
            <a:chOff x="3861707" y="1930401"/>
            <a:chExt cx="2815772" cy="516164"/>
          </a:xfrm>
        </p:grpSpPr>
        <p:sp>
          <p:nvSpPr>
            <p:cNvPr id="36" name="矩形 35"/>
            <p:cNvSpPr/>
            <p:nvPr/>
          </p:nvSpPr>
          <p:spPr>
            <a:xfrm flipH="1">
              <a:off x="3861707" y="1930401"/>
              <a:ext cx="2815772" cy="516164"/>
            </a:xfrm>
            <a:prstGeom prst="rect">
              <a:avLst/>
            </a:prstGeom>
            <a:gradFill flip="none" rotWithShape="1">
              <a:gsLst>
                <a:gs pos="0">
                  <a:srgbClr val="DCD7FF">
                    <a:alpha val="0"/>
                  </a:srgbClr>
                </a:gs>
                <a:gs pos="100000">
                  <a:srgbClr val="C1B5EF">
                    <a:alpha val="91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文本框 37"/>
            <p:cNvSpPr txBox="1"/>
            <p:nvPr/>
          </p:nvSpPr>
          <p:spPr>
            <a:xfrm>
              <a:off x="4440735" y="1945311"/>
              <a:ext cx="2206808" cy="461665"/>
            </a:xfrm>
            <a:prstGeom prst="rect">
              <a:avLst/>
            </a:prstGeom>
            <a:noFill/>
          </p:spPr>
          <p:txBody>
            <a:bodyPr vert="horz" wrap="square" rtlCol="0">
              <a:spAutoFit/>
            </a:bodyPr>
            <a:lstStyle/>
            <a:p>
              <a:pPr algn="dist"/>
              <a:r>
                <a:rPr lang="en-US" altLang="zh-CN" sz="2400" dirty="0">
                  <a:solidFill>
                    <a:schemeClr val="tx1">
                      <a:lumMod val="75000"/>
                      <a:lumOff val="25000"/>
                    </a:schemeClr>
                  </a:solidFill>
                  <a:cs typeface="+mn-ea"/>
                  <a:sym typeface="+mn-lt"/>
                </a:rPr>
                <a:t>PART THREE</a:t>
              </a:r>
              <a:endParaRPr lang="zh-CN" altLang="en-US" sz="2400" dirty="0">
                <a:solidFill>
                  <a:schemeClr val="tx1">
                    <a:lumMod val="75000"/>
                    <a:lumOff val="25000"/>
                  </a:schemeClr>
                </a:solidFill>
                <a:cs typeface="+mn-ea"/>
                <a:sym typeface="+mn-lt"/>
              </a:endParaRPr>
            </a:p>
          </p:txBody>
        </p:sp>
      </p:grpSp>
      <p:sp>
        <p:nvSpPr>
          <p:cNvPr id="40" name="椭圆 39"/>
          <p:cNvSpPr/>
          <p:nvPr/>
        </p:nvSpPr>
        <p:spPr>
          <a:xfrm rot="8836527">
            <a:off x="8289878" y="1240121"/>
            <a:ext cx="740648" cy="740648"/>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42" name="图片 41"/>
          <p:cNvPicPr>
            <a:picLocks noChangeAspect="1"/>
          </p:cNvPicPr>
          <p:nvPr/>
        </p:nvPicPr>
        <p:blipFill rotWithShape="1">
          <a:blip r:embed="rId3" cstate="print">
            <a:extLst>
              <a:ext uri="{28A0092B-C50C-407E-A947-70E740481C1C}">
                <a14:useLocalDpi xmlns:a14="http://schemas.microsoft.com/office/drawing/2010/main" val="0"/>
              </a:ext>
            </a:extLst>
          </a:blip>
          <a:srcRect l="31799" t="16508" r="28836" b="32275"/>
          <a:stretch>
            <a:fillRect/>
          </a:stretch>
        </p:blipFill>
        <p:spPr>
          <a:xfrm flipH="1">
            <a:off x="8621487" y="2448040"/>
            <a:ext cx="3037777" cy="3952375"/>
          </a:xfrm>
          <a:prstGeom prst="rect">
            <a:avLst/>
          </a:prstGeom>
        </p:spPr>
      </p:pic>
      <p:sp>
        <p:nvSpPr>
          <p:cNvPr id="43" name="文本框 42"/>
          <p:cNvSpPr txBox="1"/>
          <p:nvPr/>
        </p:nvSpPr>
        <p:spPr>
          <a:xfrm>
            <a:off x="1113519" y="3492230"/>
            <a:ext cx="5983968" cy="547650"/>
          </a:xfrm>
          <a:prstGeom prst="rect">
            <a:avLst/>
          </a:prstGeom>
          <a:noFill/>
        </p:spPr>
        <p:txBody>
          <a:bodyPr wrap="square" rtlCol="0">
            <a:spAutoFit/>
          </a:bodyPr>
          <a:lstStyle/>
          <a:p>
            <a:pPr algn="ctr">
              <a:lnSpc>
                <a:spcPct val="200000"/>
              </a:lnSpc>
            </a:pPr>
            <a:r>
              <a:rPr lang="en-US" altLang="zh-CN" sz="800" dirty="0">
                <a:solidFill>
                  <a:schemeClr val="bg1">
                    <a:lumMod val="50000"/>
                  </a:schemeClr>
                </a:solidFill>
                <a:cs typeface="+mn-ea"/>
                <a:sym typeface="+mn-lt"/>
              </a:rPr>
              <a:t>The average person is always waiting for an opportunity to come The average person is always waiting for an The average person is always average person is always</a:t>
            </a:r>
            <a:endParaRPr lang="zh-CN" altLang="en-US" sz="800" dirty="0">
              <a:solidFill>
                <a:schemeClr val="bg1">
                  <a:lumMod val="50000"/>
                </a:schemeClr>
              </a:solidFill>
              <a:cs typeface="+mn-ea"/>
              <a:sym typeface="+mn-lt"/>
            </a:endParaRPr>
          </a:p>
        </p:txBody>
      </p:sp>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750"/>
                                        <p:tgtEl>
                                          <p:spTgt spid="12"/>
                                        </p:tgtEl>
                                      </p:cBhvr>
                                    </p:animEffect>
                                  </p:childTnLst>
                                </p:cTn>
                              </p:par>
                            </p:childTnLst>
                          </p:cTn>
                        </p:par>
                        <p:par>
                          <p:cTn id="8" fill="hold">
                            <p:stCondLst>
                              <p:cond delay="1000"/>
                            </p:stCondLst>
                            <p:childTnLst>
                              <p:par>
                                <p:cTn id="9" presetID="2" presetClass="entr" presetSubtype="9"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750" fill="hold"/>
                                        <p:tgtEl>
                                          <p:spTgt spid="27"/>
                                        </p:tgtEl>
                                        <p:attrNameLst>
                                          <p:attrName>ppt_x</p:attrName>
                                        </p:attrNameLst>
                                      </p:cBhvr>
                                      <p:tavLst>
                                        <p:tav tm="0">
                                          <p:val>
                                            <p:strVal val="0-#ppt_w/2"/>
                                          </p:val>
                                        </p:tav>
                                        <p:tav tm="100000">
                                          <p:val>
                                            <p:strVal val="#ppt_x"/>
                                          </p:val>
                                        </p:tav>
                                      </p:tavLst>
                                    </p:anim>
                                    <p:anim calcmode="lin" valueType="num">
                                      <p:cBhvr additive="base">
                                        <p:cTn id="12" dur="750" fill="hold"/>
                                        <p:tgtEl>
                                          <p:spTgt spid="27"/>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5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750" fill="hold"/>
                                        <p:tgtEl>
                                          <p:spTgt spid="34"/>
                                        </p:tgtEl>
                                        <p:attrNameLst>
                                          <p:attrName>ppt_x</p:attrName>
                                        </p:attrNameLst>
                                      </p:cBhvr>
                                      <p:tavLst>
                                        <p:tav tm="0">
                                          <p:val>
                                            <p:strVal val="#ppt_x"/>
                                          </p:val>
                                        </p:tav>
                                        <p:tav tm="100000">
                                          <p:val>
                                            <p:strVal val="#ppt_x"/>
                                          </p:val>
                                        </p:tav>
                                      </p:tavLst>
                                    </p:anim>
                                    <p:anim calcmode="lin" valueType="num">
                                      <p:cBhvr additive="base">
                                        <p:cTn id="16" dur="750" fill="hold"/>
                                        <p:tgtEl>
                                          <p:spTgt spid="34"/>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50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750" fill="hold"/>
                                        <p:tgtEl>
                                          <p:spTgt spid="40"/>
                                        </p:tgtEl>
                                        <p:attrNameLst>
                                          <p:attrName>ppt_x</p:attrName>
                                        </p:attrNameLst>
                                      </p:cBhvr>
                                      <p:tavLst>
                                        <p:tav tm="0">
                                          <p:val>
                                            <p:strVal val="#ppt_x"/>
                                          </p:val>
                                        </p:tav>
                                        <p:tav tm="100000">
                                          <p:val>
                                            <p:strVal val="#ppt_x"/>
                                          </p:val>
                                        </p:tav>
                                      </p:tavLst>
                                    </p:anim>
                                    <p:anim calcmode="lin" valueType="num">
                                      <p:cBhvr additive="base">
                                        <p:cTn id="20" dur="750" fill="hold"/>
                                        <p:tgtEl>
                                          <p:spTgt spid="40"/>
                                        </p:tgtEl>
                                        <p:attrNameLst>
                                          <p:attrName>ppt_y</p:attrName>
                                        </p:attrNameLst>
                                      </p:cBhvr>
                                      <p:tavLst>
                                        <p:tav tm="0">
                                          <p:val>
                                            <p:strVal val="0-#ppt_h/2"/>
                                          </p:val>
                                        </p:tav>
                                        <p:tav tm="100000">
                                          <p:val>
                                            <p:strVal val="#ppt_y"/>
                                          </p:val>
                                        </p:tav>
                                      </p:tavLst>
                                    </p:anim>
                                  </p:childTnLst>
                                </p:cTn>
                              </p:par>
                            </p:childTnLst>
                          </p:cTn>
                        </p:par>
                        <p:par>
                          <p:cTn id="21" fill="hold">
                            <p:stCondLst>
                              <p:cond delay="2000"/>
                            </p:stCondLst>
                            <p:childTnLst>
                              <p:par>
                                <p:cTn id="22" presetID="2" presetClass="entr" presetSubtype="2"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750" fill="hold"/>
                                        <p:tgtEl>
                                          <p:spTgt spid="31"/>
                                        </p:tgtEl>
                                        <p:attrNameLst>
                                          <p:attrName>ppt_x</p:attrName>
                                        </p:attrNameLst>
                                      </p:cBhvr>
                                      <p:tavLst>
                                        <p:tav tm="0">
                                          <p:val>
                                            <p:strVal val="1+#ppt_w/2"/>
                                          </p:val>
                                        </p:tav>
                                        <p:tav tm="100000">
                                          <p:val>
                                            <p:strVal val="#ppt_x"/>
                                          </p:val>
                                        </p:tav>
                                      </p:tavLst>
                                    </p:anim>
                                    <p:anim calcmode="lin" valueType="num">
                                      <p:cBhvr additive="base">
                                        <p:cTn id="25" dur="750" fill="hold"/>
                                        <p:tgtEl>
                                          <p:spTgt spid="31"/>
                                        </p:tgtEl>
                                        <p:attrNameLst>
                                          <p:attrName>ppt_y</p:attrName>
                                        </p:attrNameLst>
                                      </p:cBhvr>
                                      <p:tavLst>
                                        <p:tav tm="0">
                                          <p:val>
                                            <p:strVal val="#ppt_y"/>
                                          </p:val>
                                        </p:tav>
                                        <p:tav tm="100000">
                                          <p:val>
                                            <p:strVal val="#ppt_y"/>
                                          </p:val>
                                        </p:tav>
                                      </p:tavLst>
                                    </p:anim>
                                  </p:childTnLst>
                                </p:cTn>
                              </p:par>
                            </p:childTnLst>
                          </p:cTn>
                        </p:par>
                        <p:par>
                          <p:cTn id="26" fill="hold">
                            <p:stCondLst>
                              <p:cond delay="3000"/>
                            </p:stCondLst>
                            <p:childTnLst>
                              <p:par>
                                <p:cTn id="27" presetID="53" presetClass="entr" presetSubtype="16" fill="hold" nodeType="afterEffect">
                                  <p:stCondLst>
                                    <p:cond delay="0"/>
                                  </p:stCondLst>
                                  <p:childTnLst>
                                    <p:set>
                                      <p:cBhvr>
                                        <p:cTn id="28" dur="1" fill="hold">
                                          <p:stCondLst>
                                            <p:cond delay="0"/>
                                          </p:stCondLst>
                                        </p:cTn>
                                        <p:tgtEl>
                                          <p:spTgt spid="42"/>
                                        </p:tgtEl>
                                        <p:attrNameLst>
                                          <p:attrName>style.visibility</p:attrName>
                                        </p:attrNameLst>
                                      </p:cBhvr>
                                      <p:to>
                                        <p:strVal val="visible"/>
                                      </p:to>
                                    </p:set>
                                    <p:anim calcmode="lin" valueType="num">
                                      <p:cBhvr>
                                        <p:cTn id="29" dur="750" fill="hold"/>
                                        <p:tgtEl>
                                          <p:spTgt spid="42"/>
                                        </p:tgtEl>
                                        <p:attrNameLst>
                                          <p:attrName>ppt_w</p:attrName>
                                        </p:attrNameLst>
                                      </p:cBhvr>
                                      <p:tavLst>
                                        <p:tav tm="0">
                                          <p:val>
                                            <p:fltVal val="0"/>
                                          </p:val>
                                        </p:tav>
                                        <p:tav tm="100000">
                                          <p:val>
                                            <p:strVal val="#ppt_w"/>
                                          </p:val>
                                        </p:tav>
                                      </p:tavLst>
                                    </p:anim>
                                    <p:anim calcmode="lin" valueType="num">
                                      <p:cBhvr>
                                        <p:cTn id="30" dur="750" fill="hold"/>
                                        <p:tgtEl>
                                          <p:spTgt spid="42"/>
                                        </p:tgtEl>
                                        <p:attrNameLst>
                                          <p:attrName>ppt_h</p:attrName>
                                        </p:attrNameLst>
                                      </p:cBhvr>
                                      <p:tavLst>
                                        <p:tav tm="0">
                                          <p:val>
                                            <p:fltVal val="0"/>
                                          </p:val>
                                        </p:tav>
                                        <p:tav tm="100000">
                                          <p:val>
                                            <p:strVal val="#ppt_h"/>
                                          </p:val>
                                        </p:tav>
                                      </p:tavLst>
                                    </p:anim>
                                    <p:animEffect transition="in" filter="fade">
                                      <p:cBhvr>
                                        <p:cTn id="31" dur="750"/>
                                        <p:tgtEl>
                                          <p:spTgt spid="42"/>
                                        </p:tgtEl>
                                      </p:cBhvr>
                                    </p:animEffect>
                                  </p:childTnLst>
                                </p:cTn>
                              </p:par>
                            </p:childTnLst>
                          </p:cTn>
                        </p:par>
                        <p:par>
                          <p:cTn id="32" fill="hold">
                            <p:stCondLst>
                              <p:cond delay="4000"/>
                            </p:stCondLst>
                            <p:childTnLst>
                              <p:par>
                                <p:cTn id="33" presetID="16" presetClass="entr" presetSubtype="21" fill="hold" nodeType="after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barn(inVertical)">
                                      <p:cBhvr>
                                        <p:cTn id="35" dur="750"/>
                                        <p:tgtEl>
                                          <p:spTgt spid="30"/>
                                        </p:tgtEl>
                                      </p:cBhvr>
                                    </p:animEffect>
                                  </p:childTnLst>
                                </p:cTn>
                              </p:par>
                              <p:par>
                                <p:cTn id="36" presetID="22" presetClass="entr" presetSubtype="2" fill="hold" nodeType="withEffect">
                                  <p:stCondLst>
                                    <p:cond delay="250"/>
                                  </p:stCondLst>
                                  <p:childTnLst>
                                    <p:set>
                                      <p:cBhvr>
                                        <p:cTn id="37" dur="1" fill="hold">
                                          <p:stCondLst>
                                            <p:cond delay="0"/>
                                          </p:stCondLst>
                                        </p:cTn>
                                        <p:tgtEl>
                                          <p:spTgt spid="39"/>
                                        </p:tgtEl>
                                        <p:attrNameLst>
                                          <p:attrName>style.visibility</p:attrName>
                                        </p:attrNameLst>
                                      </p:cBhvr>
                                      <p:to>
                                        <p:strVal val="visible"/>
                                      </p:to>
                                    </p:set>
                                    <p:animEffect transition="in" filter="wipe(right)">
                                      <p:cBhvr>
                                        <p:cTn id="38" dur="750"/>
                                        <p:tgtEl>
                                          <p:spTgt spid="39"/>
                                        </p:tgtEl>
                                      </p:cBhvr>
                                    </p:animEffect>
                                  </p:childTnLst>
                                </p:cTn>
                              </p:par>
                            </p:childTnLst>
                          </p:cTn>
                        </p:par>
                        <p:par>
                          <p:cTn id="39" fill="hold">
                            <p:stCondLst>
                              <p:cond delay="5000"/>
                            </p:stCondLst>
                            <p:childTnLst>
                              <p:par>
                                <p:cTn id="40" presetID="42" presetClass="entr" presetSubtype="0" fill="hold" grpId="0" nodeType="after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fade">
                                      <p:cBhvr>
                                        <p:cTn id="42" dur="750"/>
                                        <p:tgtEl>
                                          <p:spTgt spid="43"/>
                                        </p:tgtEl>
                                      </p:cBhvr>
                                    </p:animEffect>
                                    <p:anim calcmode="lin" valueType="num">
                                      <p:cBhvr>
                                        <p:cTn id="43" dur="750" fill="hold"/>
                                        <p:tgtEl>
                                          <p:spTgt spid="43"/>
                                        </p:tgtEl>
                                        <p:attrNameLst>
                                          <p:attrName>ppt_x</p:attrName>
                                        </p:attrNameLst>
                                      </p:cBhvr>
                                      <p:tavLst>
                                        <p:tav tm="0">
                                          <p:val>
                                            <p:strVal val="#ppt_x"/>
                                          </p:val>
                                        </p:tav>
                                        <p:tav tm="100000">
                                          <p:val>
                                            <p:strVal val="#ppt_x"/>
                                          </p:val>
                                        </p:tav>
                                      </p:tavLst>
                                    </p:anim>
                                    <p:anim calcmode="lin" valueType="num">
                                      <p:cBhvr>
                                        <p:cTn id="44" dur="75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4" grpId="0" animBg="1"/>
      <p:bldP spid="40" grpId="0" animBg="1"/>
      <p:bldP spid="4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图形"/>
          <p:cNvGrpSpPr/>
          <p:nvPr/>
        </p:nvGrpSpPr>
        <p:grpSpPr>
          <a:xfrm>
            <a:off x="659130" y="1492250"/>
            <a:ext cx="10873740" cy="3731895"/>
            <a:chOff x="1416" y="3204"/>
            <a:chExt cx="16384" cy="5333"/>
          </a:xfrm>
        </p:grpSpPr>
        <p:grpSp>
          <p:nvGrpSpPr>
            <p:cNvPr id="41" name="图形"/>
            <p:cNvGrpSpPr>
              <a:grpSpLocks noChangeAspect="1"/>
            </p:cNvGrpSpPr>
            <p:nvPr/>
          </p:nvGrpSpPr>
          <p:grpSpPr>
            <a:xfrm>
              <a:off x="1416" y="3204"/>
              <a:ext cx="16384" cy="5333"/>
              <a:chOff x="899318" y="1288638"/>
              <a:chExt cx="10404000" cy="3386248"/>
            </a:xfrm>
          </p:grpSpPr>
          <p:sp>
            <p:nvSpPr>
              <p:cNvPr id="51" name="图形"/>
              <p:cNvSpPr/>
              <p:nvPr/>
            </p:nvSpPr>
            <p:spPr>
              <a:xfrm>
                <a:off x="899318" y="4365104"/>
                <a:ext cx="10404000" cy="133390"/>
              </a:xfrm>
              <a:prstGeom prst="roundRect">
                <a:avLst>
                  <a:gd name="adj" fmla="val 50000"/>
                </a:avLst>
              </a:prstGeom>
              <a:solidFill>
                <a:srgbClr val="83AEF5"/>
              </a:solidFill>
              <a:ln w="25400" cap="flat" cmpd="sng">
                <a:solidFill>
                  <a:srgbClr val="83AEF5"/>
                </a:solidFill>
                <a:prstDash val="solid"/>
                <a:miter/>
                <a:headEnd type="none" w="med" len="med"/>
                <a:tailEnd type="none" w="med" len="me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2400" b="1" i="0" u="none" strike="noStrike" kern="1200" cap="none" spc="0" normalizeH="0" baseline="0" noProof="0" dirty="0">
                  <a:ln>
                    <a:noFill/>
                  </a:ln>
                  <a:solidFill>
                    <a:srgbClr val="404040"/>
                  </a:solidFill>
                  <a:effectLst/>
                  <a:uLnTx/>
                  <a:uFillTx/>
                  <a:cs typeface="+mn-ea"/>
                  <a:sym typeface="+mn-lt"/>
                </a:endParaRPr>
              </a:p>
            </p:txBody>
          </p:sp>
          <p:grpSp>
            <p:nvGrpSpPr>
              <p:cNvPr id="52" name="组合 51"/>
              <p:cNvGrpSpPr/>
              <p:nvPr/>
            </p:nvGrpSpPr>
            <p:grpSpPr>
              <a:xfrm>
                <a:off x="1681126" y="1288638"/>
                <a:ext cx="8817768" cy="3386248"/>
                <a:chOff x="1919536" y="1288638"/>
                <a:chExt cx="8817768" cy="3386248"/>
              </a:xfrm>
            </p:grpSpPr>
            <p:grpSp>
              <p:nvGrpSpPr>
                <p:cNvPr id="53" name="组合 52"/>
                <p:cNvGrpSpPr/>
                <p:nvPr/>
              </p:nvGrpSpPr>
              <p:grpSpPr>
                <a:xfrm>
                  <a:off x="1919536" y="1288638"/>
                  <a:ext cx="1905000" cy="2763925"/>
                  <a:chOff x="1556810" y="2192729"/>
                  <a:chExt cx="1905000" cy="2763925"/>
                </a:xfrm>
              </p:grpSpPr>
              <p:sp>
                <p:nvSpPr>
                  <p:cNvPr id="75" name="图形"/>
                  <p:cNvSpPr/>
                  <p:nvPr/>
                </p:nvSpPr>
                <p:spPr>
                  <a:xfrm>
                    <a:off x="1556810" y="2192729"/>
                    <a:ext cx="1905000" cy="2657576"/>
                  </a:xfrm>
                  <a:prstGeom prst="roundRect">
                    <a:avLst>
                      <a:gd name="adj" fmla="val 3932"/>
                    </a:avLst>
                  </a:prstGeom>
                  <a:solidFill>
                    <a:srgbClr val="FFFFFF"/>
                  </a:solidFill>
                  <a:ln w="12700" cap="flat">
                    <a:noFill/>
                    <a:miter lim="400000"/>
                  </a:ln>
                  <a:effectLst>
                    <a:outerShdw blurRad="63500" sx="102000" sy="102000" algn="ctr" rotWithShape="0">
                      <a:prstClr val="black">
                        <a:alpha val="40000"/>
                      </a:prstClr>
                    </a:outerShdw>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2400" b="1" i="0" u="none" strike="noStrike" kern="1200" cap="none" spc="0" normalizeH="0" baseline="0" noProof="0" dirty="0">
                      <a:ln>
                        <a:noFill/>
                      </a:ln>
                      <a:solidFill>
                        <a:srgbClr val="404040"/>
                      </a:solidFill>
                      <a:effectLst/>
                      <a:uLnTx/>
                      <a:uFillTx/>
                      <a:cs typeface="+mn-ea"/>
                      <a:sym typeface="+mn-lt"/>
                    </a:endParaRPr>
                  </a:p>
                </p:txBody>
              </p:sp>
              <p:sp>
                <p:nvSpPr>
                  <p:cNvPr id="74" name="图形"/>
                  <p:cNvSpPr/>
                  <p:nvPr/>
                </p:nvSpPr>
                <p:spPr>
                  <a:xfrm rot="10800000">
                    <a:off x="2339175" y="4668622"/>
                    <a:ext cx="334117" cy="288032"/>
                  </a:xfrm>
                  <a:prstGeom prst="triangle">
                    <a:avLst/>
                  </a:prstGeom>
                  <a:solidFill>
                    <a:srgbClr val="83AEF5"/>
                  </a:solidFill>
                  <a:ln>
                    <a:solidFill>
                      <a:srgbClr val="83AEF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2400" b="1" i="0" u="none" strike="noStrike" kern="1200" cap="none" spc="0" normalizeH="0" baseline="0" noProof="0" dirty="0">
                      <a:ln>
                        <a:noFill/>
                      </a:ln>
                      <a:solidFill>
                        <a:srgbClr val="404040"/>
                      </a:solidFill>
                      <a:effectLst/>
                      <a:uLnTx/>
                      <a:uFillTx/>
                      <a:cs typeface="+mn-ea"/>
                      <a:sym typeface="+mn-lt"/>
                    </a:endParaRPr>
                  </a:p>
                </p:txBody>
              </p:sp>
            </p:grpSp>
            <p:grpSp>
              <p:nvGrpSpPr>
                <p:cNvPr id="54" name="组合 53"/>
                <p:cNvGrpSpPr/>
                <p:nvPr/>
              </p:nvGrpSpPr>
              <p:grpSpPr>
                <a:xfrm>
                  <a:off x="4223792" y="1288638"/>
                  <a:ext cx="1905000" cy="2763925"/>
                  <a:chOff x="1556810" y="2192729"/>
                  <a:chExt cx="1905000" cy="2763925"/>
                </a:xfrm>
              </p:grpSpPr>
              <p:sp>
                <p:nvSpPr>
                  <p:cNvPr id="71" name="图形"/>
                  <p:cNvSpPr/>
                  <p:nvPr/>
                </p:nvSpPr>
                <p:spPr>
                  <a:xfrm>
                    <a:off x="1556810" y="2192729"/>
                    <a:ext cx="1905000" cy="2657576"/>
                  </a:xfrm>
                  <a:prstGeom prst="roundRect">
                    <a:avLst>
                      <a:gd name="adj" fmla="val 3932"/>
                    </a:avLst>
                  </a:prstGeom>
                  <a:solidFill>
                    <a:srgbClr val="FFFFFF"/>
                  </a:solidFill>
                  <a:ln w="12700" cap="flat">
                    <a:noFill/>
                    <a:miter lim="400000"/>
                  </a:ln>
                  <a:effectLst>
                    <a:outerShdw blurRad="63500" sx="102000" sy="102000" algn="ctr" rotWithShape="0">
                      <a:prstClr val="black">
                        <a:alpha val="40000"/>
                      </a:prstClr>
                    </a:outerShdw>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2400" b="1" i="0" u="none" strike="noStrike" kern="1200" cap="none" spc="0" normalizeH="0" baseline="0" noProof="0" dirty="0">
                      <a:ln>
                        <a:noFill/>
                      </a:ln>
                      <a:solidFill>
                        <a:srgbClr val="404040"/>
                      </a:solidFill>
                      <a:effectLst/>
                      <a:uLnTx/>
                      <a:uFillTx/>
                      <a:cs typeface="+mn-ea"/>
                      <a:sym typeface="+mn-lt"/>
                    </a:endParaRPr>
                  </a:p>
                </p:txBody>
              </p:sp>
              <p:sp>
                <p:nvSpPr>
                  <p:cNvPr id="70" name="图形"/>
                  <p:cNvSpPr/>
                  <p:nvPr/>
                </p:nvSpPr>
                <p:spPr>
                  <a:xfrm rot="10800000">
                    <a:off x="2339175" y="4668622"/>
                    <a:ext cx="334117" cy="288032"/>
                  </a:xfrm>
                  <a:prstGeom prst="triangle">
                    <a:avLst/>
                  </a:prstGeom>
                  <a:solidFill>
                    <a:srgbClr val="83AEF5"/>
                  </a:solidFill>
                  <a:ln>
                    <a:solidFill>
                      <a:srgbClr val="83AEF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2400" b="1" i="0" u="none" strike="noStrike" kern="1200" cap="none" spc="0" normalizeH="0" baseline="0" noProof="0" dirty="0">
                      <a:ln>
                        <a:noFill/>
                      </a:ln>
                      <a:solidFill>
                        <a:srgbClr val="404040"/>
                      </a:solidFill>
                      <a:effectLst/>
                      <a:uLnTx/>
                      <a:uFillTx/>
                      <a:cs typeface="+mn-ea"/>
                      <a:sym typeface="+mn-lt"/>
                    </a:endParaRPr>
                  </a:p>
                </p:txBody>
              </p:sp>
            </p:grpSp>
            <p:grpSp>
              <p:nvGrpSpPr>
                <p:cNvPr id="55" name="组合 54"/>
                <p:cNvGrpSpPr/>
                <p:nvPr/>
              </p:nvGrpSpPr>
              <p:grpSpPr>
                <a:xfrm>
                  <a:off x="6528048" y="1288638"/>
                  <a:ext cx="1905000" cy="2763925"/>
                  <a:chOff x="1556810" y="2192729"/>
                  <a:chExt cx="1905000" cy="2763925"/>
                </a:xfrm>
              </p:grpSpPr>
              <p:sp>
                <p:nvSpPr>
                  <p:cNvPr id="67" name="图形"/>
                  <p:cNvSpPr/>
                  <p:nvPr/>
                </p:nvSpPr>
                <p:spPr>
                  <a:xfrm>
                    <a:off x="1556810" y="2192729"/>
                    <a:ext cx="1905000" cy="2657576"/>
                  </a:xfrm>
                  <a:prstGeom prst="roundRect">
                    <a:avLst>
                      <a:gd name="adj" fmla="val 3932"/>
                    </a:avLst>
                  </a:prstGeom>
                  <a:solidFill>
                    <a:srgbClr val="FFFFFF"/>
                  </a:solidFill>
                  <a:ln w="12700" cap="flat">
                    <a:noFill/>
                    <a:miter lim="400000"/>
                  </a:ln>
                  <a:effectLst>
                    <a:outerShdw blurRad="63500" sx="102000" sy="102000" algn="ctr" rotWithShape="0">
                      <a:prstClr val="black">
                        <a:alpha val="40000"/>
                      </a:prstClr>
                    </a:outerShdw>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2400" b="1" i="0" u="none" strike="noStrike" kern="1200" cap="none" spc="0" normalizeH="0" baseline="0" noProof="0" dirty="0">
                      <a:ln>
                        <a:noFill/>
                      </a:ln>
                      <a:solidFill>
                        <a:srgbClr val="404040"/>
                      </a:solidFill>
                      <a:effectLst/>
                      <a:uLnTx/>
                      <a:uFillTx/>
                      <a:cs typeface="+mn-ea"/>
                      <a:sym typeface="+mn-lt"/>
                    </a:endParaRPr>
                  </a:p>
                </p:txBody>
              </p:sp>
              <p:sp>
                <p:nvSpPr>
                  <p:cNvPr id="66" name="图形"/>
                  <p:cNvSpPr/>
                  <p:nvPr/>
                </p:nvSpPr>
                <p:spPr>
                  <a:xfrm rot="10800000">
                    <a:off x="2339175" y="4668622"/>
                    <a:ext cx="334117" cy="288032"/>
                  </a:xfrm>
                  <a:prstGeom prst="triangle">
                    <a:avLst/>
                  </a:prstGeom>
                  <a:solidFill>
                    <a:srgbClr val="83AEF5"/>
                  </a:solidFill>
                  <a:ln>
                    <a:solidFill>
                      <a:srgbClr val="83AEF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2400" b="1" i="0" u="none" strike="noStrike" kern="1200" cap="none" spc="0" normalizeH="0" baseline="0" noProof="0" dirty="0">
                      <a:ln>
                        <a:noFill/>
                      </a:ln>
                      <a:solidFill>
                        <a:srgbClr val="404040"/>
                      </a:solidFill>
                      <a:effectLst/>
                      <a:uLnTx/>
                      <a:uFillTx/>
                      <a:cs typeface="+mn-ea"/>
                      <a:sym typeface="+mn-lt"/>
                    </a:endParaRPr>
                  </a:p>
                </p:txBody>
              </p:sp>
            </p:grpSp>
            <p:grpSp>
              <p:nvGrpSpPr>
                <p:cNvPr id="56" name="组合 55"/>
                <p:cNvGrpSpPr/>
                <p:nvPr/>
              </p:nvGrpSpPr>
              <p:grpSpPr>
                <a:xfrm>
                  <a:off x="8832304" y="1288638"/>
                  <a:ext cx="1905000" cy="2763925"/>
                  <a:chOff x="1556810" y="2192729"/>
                  <a:chExt cx="1905000" cy="2763925"/>
                </a:xfrm>
              </p:grpSpPr>
              <p:sp>
                <p:nvSpPr>
                  <p:cNvPr id="63" name="图形"/>
                  <p:cNvSpPr/>
                  <p:nvPr/>
                </p:nvSpPr>
                <p:spPr>
                  <a:xfrm>
                    <a:off x="1556810" y="2192729"/>
                    <a:ext cx="1905000" cy="2657576"/>
                  </a:xfrm>
                  <a:prstGeom prst="roundRect">
                    <a:avLst>
                      <a:gd name="adj" fmla="val 3932"/>
                    </a:avLst>
                  </a:prstGeom>
                  <a:solidFill>
                    <a:srgbClr val="FFFFFF"/>
                  </a:solidFill>
                  <a:ln w="12700" cap="flat">
                    <a:noFill/>
                    <a:miter lim="400000"/>
                  </a:ln>
                  <a:effectLst>
                    <a:outerShdw blurRad="63500" sx="102000" sy="102000" algn="ctr" rotWithShape="0">
                      <a:prstClr val="black">
                        <a:alpha val="40000"/>
                      </a:prstClr>
                    </a:outerShdw>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2400" b="1" i="0" u="none" strike="noStrike" kern="1200" cap="none" spc="0" normalizeH="0" baseline="0" noProof="0" dirty="0">
                      <a:ln>
                        <a:noFill/>
                      </a:ln>
                      <a:solidFill>
                        <a:srgbClr val="404040"/>
                      </a:solidFill>
                      <a:effectLst/>
                      <a:uLnTx/>
                      <a:uFillTx/>
                      <a:cs typeface="+mn-ea"/>
                      <a:sym typeface="+mn-lt"/>
                    </a:endParaRPr>
                  </a:p>
                </p:txBody>
              </p:sp>
              <p:sp>
                <p:nvSpPr>
                  <p:cNvPr id="62" name="图形"/>
                  <p:cNvSpPr/>
                  <p:nvPr/>
                </p:nvSpPr>
                <p:spPr>
                  <a:xfrm rot="10800000">
                    <a:off x="2339175" y="4668622"/>
                    <a:ext cx="334117" cy="288032"/>
                  </a:xfrm>
                  <a:prstGeom prst="triangle">
                    <a:avLst/>
                  </a:prstGeom>
                  <a:solidFill>
                    <a:srgbClr val="83AEF5"/>
                  </a:solidFill>
                  <a:ln>
                    <a:solidFill>
                      <a:srgbClr val="83AEF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2400" b="1" i="0" u="none" strike="noStrike" kern="1200" cap="none" spc="0" normalizeH="0" baseline="0" noProof="0" dirty="0">
                      <a:ln>
                        <a:noFill/>
                      </a:ln>
                      <a:solidFill>
                        <a:srgbClr val="404040"/>
                      </a:solidFill>
                      <a:effectLst/>
                      <a:uLnTx/>
                      <a:uFillTx/>
                      <a:cs typeface="+mn-ea"/>
                      <a:sym typeface="+mn-lt"/>
                    </a:endParaRPr>
                  </a:p>
                </p:txBody>
              </p:sp>
            </p:grpSp>
            <p:sp>
              <p:nvSpPr>
                <p:cNvPr id="57" name="图形"/>
                <p:cNvSpPr/>
                <p:nvPr/>
              </p:nvSpPr>
              <p:spPr>
                <a:xfrm>
                  <a:off x="7255558" y="4194668"/>
                  <a:ext cx="480094" cy="480218"/>
                </a:xfrm>
                <a:prstGeom prst="ellipse">
                  <a:avLst/>
                </a:prstGeom>
                <a:solidFill>
                  <a:srgbClr val="FFFFFF"/>
                </a:solidFill>
                <a:ln w="25400" cap="flat" cmpd="sng">
                  <a:solidFill>
                    <a:srgbClr val="83AEF5"/>
                  </a:solidFill>
                  <a:prstDash val="solid"/>
                  <a:miter/>
                  <a:headEnd type="none" w="med" len="med"/>
                  <a:tailEnd type="none" w="med" len="med"/>
                </a:ln>
              </p:spPr>
              <p:txBody>
                <a:bodyPr wrap="non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400" b="1" i="0" u="none" strike="noStrike" kern="1200" cap="none" spc="0" normalizeH="0" baseline="0" noProof="0" dirty="0">
                      <a:ln>
                        <a:noFill/>
                      </a:ln>
                      <a:solidFill>
                        <a:srgbClr val="404040"/>
                      </a:solidFill>
                      <a:effectLst/>
                      <a:uLnTx/>
                      <a:uFillTx/>
                      <a:cs typeface="+mn-ea"/>
                      <a:sym typeface="+mn-lt"/>
                    </a:rPr>
                    <a:t>3</a:t>
                  </a:r>
                </a:p>
              </p:txBody>
            </p:sp>
            <p:sp>
              <p:nvSpPr>
                <p:cNvPr id="58" name="图形"/>
                <p:cNvSpPr/>
                <p:nvPr/>
              </p:nvSpPr>
              <p:spPr>
                <a:xfrm>
                  <a:off x="4933168" y="4194668"/>
                  <a:ext cx="480094" cy="480218"/>
                </a:xfrm>
                <a:prstGeom prst="ellipse">
                  <a:avLst/>
                </a:prstGeom>
                <a:solidFill>
                  <a:srgbClr val="FFFFFF"/>
                </a:solidFill>
                <a:ln w="25400" cap="flat" cmpd="sng">
                  <a:solidFill>
                    <a:srgbClr val="83AEF5"/>
                  </a:solidFill>
                  <a:prstDash val="solid"/>
                  <a:miter/>
                  <a:headEnd type="none" w="med" len="med"/>
                  <a:tailEnd type="none" w="med" len="med"/>
                </a:ln>
              </p:spPr>
              <p:txBody>
                <a:bodyPr wrap="non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400" b="1" i="0" u="none" strike="noStrike" kern="1200" cap="none" spc="0" normalizeH="0" baseline="0" noProof="0" dirty="0">
                      <a:ln>
                        <a:noFill/>
                      </a:ln>
                      <a:solidFill>
                        <a:srgbClr val="404040"/>
                      </a:solidFill>
                      <a:effectLst/>
                      <a:uLnTx/>
                      <a:uFillTx/>
                      <a:cs typeface="+mn-ea"/>
                      <a:sym typeface="+mn-lt"/>
                    </a:rPr>
                    <a:t>2</a:t>
                  </a:r>
                </a:p>
              </p:txBody>
            </p:sp>
            <p:sp>
              <p:nvSpPr>
                <p:cNvPr id="59" name="图形"/>
                <p:cNvSpPr/>
                <p:nvPr/>
              </p:nvSpPr>
              <p:spPr>
                <a:xfrm>
                  <a:off x="2610778" y="4194668"/>
                  <a:ext cx="480094" cy="480218"/>
                </a:xfrm>
                <a:prstGeom prst="ellipse">
                  <a:avLst/>
                </a:prstGeom>
                <a:solidFill>
                  <a:srgbClr val="FFFFFF"/>
                </a:solidFill>
                <a:ln w="25400" cap="flat" cmpd="sng">
                  <a:solidFill>
                    <a:srgbClr val="83AEF5"/>
                  </a:solidFill>
                  <a:prstDash val="solid"/>
                  <a:miter/>
                  <a:headEnd type="none" w="med" len="med"/>
                  <a:tailEnd type="none" w="med" len="med"/>
                </a:ln>
              </p:spPr>
              <p:txBody>
                <a:bodyPr wrap="non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400" b="1" i="0" u="none" strike="noStrike" kern="1200" cap="none" spc="0" normalizeH="0" baseline="0" noProof="0" dirty="0">
                      <a:ln>
                        <a:noFill/>
                      </a:ln>
                      <a:solidFill>
                        <a:srgbClr val="404040"/>
                      </a:solidFill>
                      <a:effectLst/>
                      <a:uLnTx/>
                      <a:uFillTx/>
                      <a:cs typeface="+mn-ea"/>
                      <a:sym typeface="+mn-lt"/>
                    </a:rPr>
                    <a:t>1</a:t>
                  </a:r>
                </a:p>
              </p:txBody>
            </p:sp>
            <p:sp>
              <p:nvSpPr>
                <p:cNvPr id="60" name="图形"/>
                <p:cNvSpPr/>
                <p:nvPr/>
              </p:nvSpPr>
              <p:spPr>
                <a:xfrm>
                  <a:off x="9541680" y="4194668"/>
                  <a:ext cx="480094" cy="480218"/>
                </a:xfrm>
                <a:prstGeom prst="ellipse">
                  <a:avLst/>
                </a:prstGeom>
                <a:solidFill>
                  <a:srgbClr val="FFFFFF"/>
                </a:solidFill>
                <a:ln w="25400" cap="flat" cmpd="sng">
                  <a:solidFill>
                    <a:srgbClr val="83AEF5"/>
                  </a:solidFill>
                  <a:prstDash val="solid"/>
                  <a:miter/>
                  <a:headEnd type="none" w="med" len="med"/>
                  <a:tailEnd type="none" w="med" len="med"/>
                </a:ln>
              </p:spPr>
              <p:txBody>
                <a:bodyPr wrap="non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400" b="1" i="0" u="none" strike="noStrike" kern="1200" cap="none" spc="0" normalizeH="0" baseline="0" noProof="0" dirty="0">
                      <a:ln>
                        <a:noFill/>
                      </a:ln>
                      <a:solidFill>
                        <a:srgbClr val="404040"/>
                      </a:solidFill>
                      <a:effectLst/>
                      <a:uLnTx/>
                      <a:uFillTx/>
                      <a:cs typeface="+mn-ea"/>
                      <a:sym typeface="+mn-lt"/>
                    </a:rPr>
                    <a:t>4</a:t>
                  </a:r>
                </a:p>
              </p:txBody>
            </p:sp>
          </p:grpSp>
        </p:grpSp>
        <p:grpSp>
          <p:nvGrpSpPr>
            <p:cNvPr id="42" name="图形"/>
            <p:cNvGrpSpPr/>
            <p:nvPr/>
          </p:nvGrpSpPr>
          <p:grpSpPr>
            <a:xfrm>
              <a:off x="2675" y="3372"/>
              <a:ext cx="13838" cy="4045"/>
              <a:chOff x="1698607" y="2141462"/>
              <a:chExt cx="8786896" cy="2568870"/>
            </a:xfrm>
          </p:grpSpPr>
          <p:sp>
            <p:nvSpPr>
              <p:cNvPr id="43" name="图形"/>
              <p:cNvSpPr/>
              <p:nvPr/>
            </p:nvSpPr>
            <p:spPr>
              <a:xfrm>
                <a:off x="1790373" y="2699205"/>
                <a:ext cx="1773274" cy="1843737"/>
              </a:xfrm>
              <a:prstGeom prst="rect">
                <a:avLst/>
              </a:prstGeom>
            </p:spPr>
            <p:txBody>
              <a:bodyPr wrap="square">
                <a:spAutoFit/>
                <a:scene3d>
                  <a:camera prst="orthographicFront"/>
                  <a:lightRig rig="threePt" dir="t"/>
                </a:scene3d>
                <a:sp3d contourW="12700"/>
              </a:bodyPr>
              <a:lstStyle/>
              <a:p>
                <a:pPr algn="ctr"/>
                <a:r>
                  <a:rPr lang="zh-CN" altLang="en-US" sz="1400" dirty="0">
                    <a:solidFill>
                      <a:srgbClr val="404040"/>
                    </a:solidFill>
                    <a:cs typeface="+mn-ea"/>
                    <a:sym typeface="+mn-lt"/>
                  </a:rPr>
                  <a:t>在公司工作的期间，我也发现了自己离一个符合公司要求的程序员还有很多差距，主要体现在工作技能与工作经验的不够，也是我以后要在工作中不断磨练和提高自己的地方。</a:t>
                </a:r>
              </a:p>
            </p:txBody>
          </p:sp>
          <p:sp>
            <p:nvSpPr>
              <p:cNvPr id="44" name="图形"/>
              <p:cNvSpPr/>
              <p:nvPr/>
            </p:nvSpPr>
            <p:spPr>
              <a:xfrm>
                <a:off x="1698607" y="2297037"/>
                <a:ext cx="1827616" cy="419031"/>
              </a:xfrm>
              <a:prstGeom prst="rect">
                <a:avLst/>
              </a:prstGeom>
            </p:spPr>
            <p:txBody>
              <a:bodyPr wrap="square">
                <a:spAutoFit/>
                <a:scene3d>
                  <a:camera prst="orthographicFront"/>
                  <a:lightRig rig="threePt" dir="t"/>
                </a:scene3d>
                <a:sp3d contourW="12700"/>
              </a:bodyPr>
              <a:lstStyle/>
              <a:p>
                <a:pPr algn="ctr"/>
                <a:r>
                  <a:rPr lang="zh-CN" altLang="en-US" sz="2400" b="1" dirty="0">
                    <a:solidFill>
                      <a:srgbClr val="404040"/>
                    </a:solidFill>
                    <a:cs typeface="+mn-ea"/>
                    <a:sym typeface="+mn-lt"/>
                  </a:rPr>
                  <a:t>工作不足</a:t>
                </a:r>
              </a:p>
            </p:txBody>
          </p:sp>
          <p:sp>
            <p:nvSpPr>
              <p:cNvPr id="45" name="图形"/>
              <p:cNvSpPr/>
              <p:nvPr/>
            </p:nvSpPr>
            <p:spPr>
              <a:xfrm>
                <a:off x="4066395" y="2890648"/>
                <a:ext cx="1773274" cy="1648494"/>
              </a:xfrm>
              <a:prstGeom prst="rect">
                <a:avLst/>
              </a:prstGeom>
            </p:spPr>
            <p:txBody>
              <a:bodyPr wrap="square">
                <a:spAutoFit/>
                <a:scene3d>
                  <a:camera prst="orthographicFront"/>
                  <a:lightRig rig="threePt" dir="t"/>
                </a:scene3d>
                <a:sp3d contourW="12700"/>
              </a:bodyPr>
              <a:lstStyle/>
              <a:p>
                <a:pPr algn="ctr"/>
                <a:r>
                  <a:rPr lang="zh-CN" altLang="en-US" sz="1400" dirty="0">
                    <a:solidFill>
                      <a:srgbClr val="404040"/>
                    </a:solidFill>
                    <a:cs typeface="+mn-ea"/>
                    <a:sym typeface="+mn-lt"/>
                  </a:rPr>
                  <a:t>在开发时间很仓促的情况下，事情多了，就一定要有详细而主次分明的计划，哪 需要立即完成，哪些可以缓缓加班完成，在这方面还有很大的优化空间。</a:t>
                </a:r>
              </a:p>
            </p:txBody>
          </p:sp>
          <p:sp>
            <p:nvSpPr>
              <p:cNvPr id="46" name="图形"/>
              <p:cNvSpPr/>
              <p:nvPr/>
            </p:nvSpPr>
            <p:spPr>
              <a:xfrm>
                <a:off x="6315877" y="2866825"/>
                <a:ext cx="1863008" cy="1843507"/>
              </a:xfrm>
              <a:prstGeom prst="rect">
                <a:avLst/>
              </a:prstGeom>
            </p:spPr>
            <p:txBody>
              <a:bodyPr wrap="square">
                <a:spAutoFit/>
                <a:scene3d>
                  <a:camera prst="orthographicFront"/>
                  <a:lightRig rig="threePt" dir="t"/>
                </a:scene3d>
                <a:sp3d contourW="12700"/>
              </a:bodyPr>
              <a:lstStyle/>
              <a:p>
                <a:pPr algn="ctr"/>
                <a:r>
                  <a:rPr lang="zh-CN" altLang="en-US" sz="1400" dirty="0">
                    <a:solidFill>
                      <a:srgbClr val="404040"/>
                    </a:solidFill>
                    <a:cs typeface="+mn-ea"/>
                    <a:sym typeface="+mn-lt"/>
                  </a:rPr>
                  <a:t>在工作中，发现因为流程或业务需求的问题而不知道如何下手的情况有点多，对于这块的控制力度显然不够，平时总是在开发，但说到底对业务很熟悉才是项目很好完成的前提。</a:t>
                </a:r>
              </a:p>
            </p:txBody>
          </p:sp>
          <p:sp>
            <p:nvSpPr>
              <p:cNvPr id="47" name="图形"/>
              <p:cNvSpPr/>
              <p:nvPr/>
            </p:nvSpPr>
            <p:spPr>
              <a:xfrm>
                <a:off x="8712229" y="3067696"/>
                <a:ext cx="1773274" cy="1201074"/>
              </a:xfrm>
              <a:prstGeom prst="rect">
                <a:avLst/>
              </a:prstGeom>
            </p:spPr>
            <p:txBody>
              <a:bodyPr wrap="square">
                <a:spAutoFit/>
                <a:scene3d>
                  <a:camera prst="orthographicFront"/>
                  <a:lightRig rig="threePt" dir="t"/>
                </a:scene3d>
                <a:sp3d contourW="12700"/>
              </a:bodyPr>
              <a:lstStyle/>
              <a:p>
                <a:pPr algn="ctr"/>
                <a:r>
                  <a:rPr lang="zh-CN" altLang="en-US" sz="1600" dirty="0">
                    <a:solidFill>
                      <a:srgbClr val="404040"/>
                    </a:solidFill>
                    <a:cs typeface="+mn-ea"/>
                    <a:sym typeface="+mn-lt"/>
                  </a:rPr>
                  <a:t>一个项目中，涉及的技术往往有多种，知识多了，就会灵活变通，以后我会加强这方面的学习。</a:t>
                </a:r>
              </a:p>
            </p:txBody>
          </p:sp>
          <p:sp>
            <p:nvSpPr>
              <p:cNvPr id="48" name="图形"/>
              <p:cNvSpPr/>
              <p:nvPr/>
            </p:nvSpPr>
            <p:spPr>
              <a:xfrm>
                <a:off x="4019224" y="2210583"/>
                <a:ext cx="1827616" cy="754259"/>
              </a:xfrm>
              <a:prstGeom prst="rect">
                <a:avLst/>
              </a:prstGeom>
            </p:spPr>
            <p:txBody>
              <a:bodyPr wrap="square">
                <a:spAutoFit/>
                <a:scene3d>
                  <a:camera prst="orthographicFront"/>
                  <a:lightRig rig="threePt" dir="t"/>
                </a:scene3d>
                <a:sp3d contourW="12700"/>
              </a:bodyPr>
              <a:lstStyle/>
              <a:p>
                <a:pPr algn="ctr"/>
                <a:r>
                  <a:rPr lang="zh-CN" altLang="en-US" sz="2400" b="1" dirty="0">
                    <a:solidFill>
                      <a:srgbClr val="404040"/>
                    </a:solidFill>
                    <a:cs typeface="+mn-ea"/>
                    <a:sym typeface="+mn-lt"/>
                  </a:rPr>
                  <a:t>工作条理性不清晰</a:t>
                </a:r>
              </a:p>
            </p:txBody>
          </p:sp>
          <p:sp>
            <p:nvSpPr>
              <p:cNvPr id="49" name="图形"/>
              <p:cNvSpPr/>
              <p:nvPr/>
            </p:nvSpPr>
            <p:spPr>
              <a:xfrm>
                <a:off x="6316216" y="2193317"/>
                <a:ext cx="1827616" cy="754078"/>
              </a:xfrm>
              <a:prstGeom prst="rect">
                <a:avLst/>
              </a:prstGeom>
            </p:spPr>
            <p:txBody>
              <a:bodyPr wrap="square">
                <a:spAutoFit/>
                <a:scene3d>
                  <a:camera prst="orthographicFront"/>
                  <a:lightRig rig="threePt" dir="t"/>
                </a:scene3d>
                <a:sp3d contourW="12700"/>
              </a:bodyPr>
              <a:lstStyle/>
              <a:p>
                <a:pPr algn="ctr"/>
                <a:r>
                  <a:rPr lang="zh-CN" altLang="en-US" sz="2400" b="1" dirty="0">
                    <a:solidFill>
                      <a:srgbClr val="404040"/>
                    </a:solidFill>
                    <a:cs typeface="+mn-ea"/>
                    <a:sym typeface="+mn-lt"/>
                  </a:rPr>
                  <a:t>对流程业务需求不熟悉</a:t>
                </a:r>
              </a:p>
            </p:txBody>
          </p:sp>
          <p:sp>
            <p:nvSpPr>
              <p:cNvPr id="50" name="图形"/>
              <p:cNvSpPr/>
              <p:nvPr/>
            </p:nvSpPr>
            <p:spPr>
              <a:xfrm>
                <a:off x="8629509" y="2141462"/>
                <a:ext cx="1827616" cy="754039"/>
              </a:xfrm>
              <a:prstGeom prst="rect">
                <a:avLst/>
              </a:prstGeom>
            </p:spPr>
            <p:txBody>
              <a:bodyPr wrap="square">
                <a:spAutoFit/>
                <a:scene3d>
                  <a:camera prst="orthographicFront"/>
                  <a:lightRig rig="threePt" dir="t"/>
                </a:scene3d>
                <a:sp3d contourW="12700"/>
              </a:bodyPr>
              <a:lstStyle/>
              <a:p>
                <a:pPr algn="ctr"/>
                <a:r>
                  <a:rPr lang="zh-CN" altLang="en-US" sz="2400" b="1" dirty="0">
                    <a:solidFill>
                      <a:srgbClr val="404040"/>
                    </a:solidFill>
                    <a:cs typeface="+mn-ea"/>
                    <a:sym typeface="+mn-lt"/>
                  </a:rPr>
                  <a:t>学习知识不够广泛</a:t>
                </a:r>
              </a:p>
            </p:txBody>
          </p:sp>
        </p:grpSp>
      </p:grpSp>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barn(inVertical)">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ïśḻiḋè"/>
          <p:cNvGrpSpPr/>
          <p:nvPr/>
        </p:nvGrpSpPr>
        <p:grpSpPr>
          <a:xfrm>
            <a:off x="1180519" y="2048113"/>
            <a:ext cx="4452427" cy="3628787"/>
            <a:chOff x="1370608" y="1981200"/>
            <a:chExt cx="4452427" cy="3628787"/>
          </a:xfrm>
        </p:grpSpPr>
        <p:sp>
          <p:nvSpPr>
            <p:cNvPr id="16" name="iṣḻidè"/>
            <p:cNvSpPr/>
            <p:nvPr/>
          </p:nvSpPr>
          <p:spPr>
            <a:xfrm>
              <a:off x="1370608" y="1981200"/>
              <a:ext cx="4452427" cy="3628787"/>
            </a:xfrm>
            <a:prstGeom prst="roundRect">
              <a:avLst>
                <a:gd name="adj" fmla="val 0"/>
              </a:avLst>
            </a:prstGeom>
            <a:noFill/>
            <a:ln w="3175" cap="rnd">
              <a:solidFill>
                <a:srgbClr val="83AEF5"/>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dirty="0">
                <a:solidFill>
                  <a:srgbClr val="404040"/>
                </a:solidFill>
                <a:cs typeface="+mn-ea"/>
                <a:sym typeface="+mn-lt"/>
              </a:endParaRPr>
            </a:p>
          </p:txBody>
        </p:sp>
        <p:sp>
          <p:nvSpPr>
            <p:cNvPr id="17" name="išḷíḋé"/>
            <p:cNvSpPr txBox="1"/>
            <p:nvPr/>
          </p:nvSpPr>
          <p:spPr>
            <a:xfrm>
              <a:off x="1540514" y="2849126"/>
              <a:ext cx="4097875" cy="2554545"/>
            </a:xfrm>
            <a:prstGeom prst="rect">
              <a:avLst/>
            </a:prstGeom>
            <a:noFill/>
          </p:spPr>
          <p:txBody>
            <a:bodyPr wrap="square" rtlCol="0">
              <a:spAutoFit/>
            </a:bodyPr>
            <a:lstStyle/>
            <a:p>
              <a:pPr>
                <a:lnSpc>
                  <a:spcPct val="200000"/>
                </a:lnSpc>
              </a:pPr>
              <a:r>
                <a:rPr lang="zh-CN" altLang="en-US" sz="1600" dirty="0">
                  <a:solidFill>
                    <a:srgbClr val="404040"/>
                  </a:solidFill>
                  <a:cs typeface="+mn-ea"/>
                  <a:sym typeface="+mn-lt"/>
                </a:rPr>
                <a:t>在工作阶段，有时比较偏向自己的工作方便，忽略了其他同事的工作上的量与难易。有的功能自己怎么方便怎么写，如今公司在不断壮大，我们部门人员在不断的增加，这样是不利于多人合作的。</a:t>
              </a:r>
            </a:p>
          </p:txBody>
        </p:sp>
        <p:grpSp>
          <p:nvGrpSpPr>
            <p:cNvPr id="19" name="ïṡ1ïḑê"/>
            <p:cNvGrpSpPr/>
            <p:nvPr/>
          </p:nvGrpSpPr>
          <p:grpSpPr>
            <a:xfrm>
              <a:off x="1644294" y="2202414"/>
              <a:ext cx="576654" cy="576654"/>
              <a:chOff x="367322" y="3231118"/>
              <a:chExt cx="720000" cy="720000"/>
            </a:xfrm>
          </p:grpSpPr>
          <p:sp>
            <p:nvSpPr>
              <p:cNvPr id="20" name="ísļiḑé"/>
              <p:cNvSpPr/>
              <p:nvPr/>
            </p:nvSpPr>
            <p:spPr>
              <a:xfrm>
                <a:off x="367322" y="3231118"/>
                <a:ext cx="720000" cy="720000"/>
              </a:xfrm>
              <a:prstGeom prst="ellipse">
                <a:avLst/>
              </a:prstGeom>
              <a:gradFill flip="none" rotWithShape="1">
                <a:gsLst>
                  <a:gs pos="0">
                    <a:srgbClr val="83AEF5"/>
                  </a:gs>
                  <a:gs pos="100000">
                    <a:srgbClr val="83AEF5"/>
                  </a:gs>
                </a:gsLst>
                <a:lin ang="18900000" scaled="1"/>
                <a:tileRect/>
              </a:gradFill>
              <a:ln w="190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rgbClr val="404040"/>
                  </a:solidFill>
                  <a:cs typeface="+mn-ea"/>
                  <a:sym typeface="+mn-lt"/>
                </a:endParaRPr>
              </a:p>
            </p:txBody>
          </p:sp>
          <p:sp>
            <p:nvSpPr>
              <p:cNvPr id="21" name="íşḷîḓê"/>
              <p:cNvSpPr/>
              <p:nvPr/>
            </p:nvSpPr>
            <p:spPr>
              <a:xfrm>
                <a:off x="556799" y="3404760"/>
                <a:ext cx="341044" cy="372716"/>
              </a:xfrm>
              <a:custGeom>
                <a:avLst/>
                <a:gdLst>
                  <a:gd name="connsiteX0" fmla="*/ 368431 w 488073"/>
                  <a:gd name="connsiteY0" fmla="*/ 621 h 533400"/>
                  <a:gd name="connsiteX1" fmla="*/ 368431 w 488073"/>
                  <a:gd name="connsiteY1" fmla="*/ 19671 h 533400"/>
                  <a:gd name="connsiteX2" fmla="*/ 339856 w 488073"/>
                  <a:gd name="connsiteY2" fmla="*/ 19671 h 533400"/>
                  <a:gd name="connsiteX3" fmla="*/ 339856 w 488073"/>
                  <a:gd name="connsiteY3" fmla="*/ 135876 h 533400"/>
                  <a:gd name="connsiteX4" fmla="*/ 341761 w 488073"/>
                  <a:gd name="connsiteY4" fmla="*/ 145401 h 533400"/>
                  <a:gd name="connsiteX5" fmla="*/ 342713 w 488073"/>
                  <a:gd name="connsiteY5" fmla="*/ 147306 h 533400"/>
                  <a:gd name="connsiteX6" fmla="*/ 483683 w 488073"/>
                  <a:gd name="connsiteY6" fmla="*/ 464489 h 533400"/>
                  <a:gd name="connsiteX7" fmla="*/ 484636 w 488073"/>
                  <a:gd name="connsiteY7" fmla="*/ 509256 h 533400"/>
                  <a:gd name="connsiteX8" fmla="*/ 448441 w 488073"/>
                  <a:gd name="connsiteY8" fmla="*/ 534021 h 533400"/>
                  <a:gd name="connsiteX9" fmla="*/ 448441 w 488073"/>
                  <a:gd name="connsiteY9" fmla="*/ 534021 h 533400"/>
                  <a:gd name="connsiteX10" fmla="*/ 40771 w 488073"/>
                  <a:gd name="connsiteY10" fmla="*/ 534021 h 533400"/>
                  <a:gd name="connsiteX11" fmla="*/ 4576 w 488073"/>
                  <a:gd name="connsiteY11" fmla="*/ 509256 h 533400"/>
                  <a:gd name="connsiteX12" fmla="*/ 5528 w 488073"/>
                  <a:gd name="connsiteY12" fmla="*/ 464489 h 533400"/>
                  <a:gd name="connsiteX13" fmla="*/ 5528 w 488073"/>
                  <a:gd name="connsiteY13" fmla="*/ 464489 h 533400"/>
                  <a:gd name="connsiteX14" fmla="*/ 146498 w 488073"/>
                  <a:gd name="connsiteY14" fmla="*/ 147306 h 533400"/>
                  <a:gd name="connsiteX15" fmla="*/ 149356 w 488073"/>
                  <a:gd name="connsiteY15" fmla="*/ 135876 h 533400"/>
                  <a:gd name="connsiteX16" fmla="*/ 149356 w 488073"/>
                  <a:gd name="connsiteY16" fmla="*/ 135876 h 533400"/>
                  <a:gd name="connsiteX17" fmla="*/ 149356 w 488073"/>
                  <a:gd name="connsiteY17" fmla="*/ 19671 h 533400"/>
                  <a:gd name="connsiteX18" fmla="*/ 120781 w 488073"/>
                  <a:gd name="connsiteY18" fmla="*/ 19671 h 533400"/>
                  <a:gd name="connsiteX19" fmla="*/ 120781 w 488073"/>
                  <a:gd name="connsiteY19" fmla="*/ 621 h 533400"/>
                  <a:gd name="connsiteX20" fmla="*/ 368431 w 488073"/>
                  <a:gd name="connsiteY20" fmla="*/ 621 h 533400"/>
                  <a:gd name="connsiteX21" fmla="*/ 253178 w 488073"/>
                  <a:gd name="connsiteY21" fmla="*/ 415911 h 533400"/>
                  <a:gd name="connsiteX22" fmla="*/ 250321 w 488073"/>
                  <a:gd name="connsiteY22" fmla="*/ 417816 h 533400"/>
                  <a:gd name="connsiteX23" fmla="*/ 51248 w 488073"/>
                  <a:gd name="connsiteY23" fmla="*/ 409244 h 533400"/>
                  <a:gd name="connsiteX24" fmla="*/ 23626 w 488073"/>
                  <a:gd name="connsiteY24" fmla="*/ 471156 h 533400"/>
                  <a:gd name="connsiteX25" fmla="*/ 22673 w 488073"/>
                  <a:gd name="connsiteY25" fmla="*/ 501636 h 533400"/>
                  <a:gd name="connsiteX26" fmla="*/ 40771 w 488073"/>
                  <a:gd name="connsiteY26" fmla="*/ 514971 h 533400"/>
                  <a:gd name="connsiteX27" fmla="*/ 40771 w 488073"/>
                  <a:gd name="connsiteY27" fmla="*/ 514971 h 533400"/>
                  <a:gd name="connsiteX28" fmla="*/ 447488 w 488073"/>
                  <a:gd name="connsiteY28" fmla="*/ 514971 h 533400"/>
                  <a:gd name="connsiteX29" fmla="*/ 465586 w 488073"/>
                  <a:gd name="connsiteY29" fmla="*/ 502589 h 533400"/>
                  <a:gd name="connsiteX30" fmla="*/ 464633 w 488073"/>
                  <a:gd name="connsiteY30" fmla="*/ 472109 h 533400"/>
                  <a:gd name="connsiteX31" fmla="*/ 464633 w 488073"/>
                  <a:gd name="connsiteY31" fmla="*/ 472109 h 533400"/>
                  <a:gd name="connsiteX32" fmla="*/ 436058 w 488073"/>
                  <a:gd name="connsiteY32" fmla="*/ 408291 h 533400"/>
                  <a:gd name="connsiteX33" fmla="*/ 435106 w 488073"/>
                  <a:gd name="connsiteY33" fmla="*/ 408291 h 533400"/>
                  <a:gd name="connsiteX34" fmla="*/ 253178 w 488073"/>
                  <a:gd name="connsiteY34" fmla="*/ 415911 h 533400"/>
                  <a:gd name="connsiteX35" fmla="*/ 320806 w 488073"/>
                  <a:gd name="connsiteY35" fmla="*/ 19671 h 533400"/>
                  <a:gd name="connsiteX36" fmla="*/ 168406 w 488073"/>
                  <a:gd name="connsiteY36" fmla="*/ 19671 h 533400"/>
                  <a:gd name="connsiteX37" fmla="*/ 168406 w 488073"/>
                  <a:gd name="connsiteY37" fmla="*/ 135876 h 533400"/>
                  <a:gd name="connsiteX38" fmla="*/ 165548 w 488073"/>
                  <a:gd name="connsiteY38" fmla="*/ 153021 h 533400"/>
                  <a:gd name="connsiteX39" fmla="*/ 165548 w 488073"/>
                  <a:gd name="connsiteY39" fmla="*/ 153021 h 533400"/>
                  <a:gd name="connsiteX40" fmla="*/ 164596 w 488073"/>
                  <a:gd name="connsiteY40" fmla="*/ 155878 h 533400"/>
                  <a:gd name="connsiteX41" fmla="*/ 58868 w 488073"/>
                  <a:gd name="connsiteY41" fmla="*/ 392098 h 533400"/>
                  <a:gd name="connsiteX42" fmla="*/ 236033 w 488073"/>
                  <a:gd name="connsiteY42" fmla="*/ 404481 h 533400"/>
                  <a:gd name="connsiteX43" fmla="*/ 238891 w 488073"/>
                  <a:gd name="connsiteY43" fmla="*/ 402576 h 533400"/>
                  <a:gd name="connsiteX44" fmla="*/ 425581 w 488073"/>
                  <a:gd name="connsiteY44" fmla="*/ 382573 h 533400"/>
                  <a:gd name="connsiteX45" fmla="*/ 324616 w 488073"/>
                  <a:gd name="connsiteY45" fmla="*/ 154926 h 533400"/>
                  <a:gd name="connsiteX46" fmla="*/ 320806 w 488073"/>
                  <a:gd name="connsiteY46" fmla="*/ 135876 h 533400"/>
                  <a:gd name="connsiteX47" fmla="*/ 320806 w 488073"/>
                  <a:gd name="connsiteY47" fmla="*/ 135876 h 533400"/>
                  <a:gd name="connsiteX48" fmla="*/ 320806 w 488073"/>
                  <a:gd name="connsiteY48" fmla="*/ 19671 h 533400"/>
                  <a:gd name="connsiteX49" fmla="*/ 306518 w 488073"/>
                  <a:gd name="connsiteY49" fmla="*/ 248271 h 533400"/>
                  <a:gd name="connsiteX50" fmla="*/ 349381 w 488073"/>
                  <a:gd name="connsiteY50" fmla="*/ 291134 h 533400"/>
                  <a:gd name="connsiteX51" fmla="*/ 306518 w 488073"/>
                  <a:gd name="connsiteY51" fmla="*/ 333996 h 533400"/>
                  <a:gd name="connsiteX52" fmla="*/ 263656 w 488073"/>
                  <a:gd name="connsiteY52" fmla="*/ 291134 h 533400"/>
                  <a:gd name="connsiteX53" fmla="*/ 306518 w 488073"/>
                  <a:gd name="connsiteY53" fmla="*/ 248271 h 533400"/>
                  <a:gd name="connsiteX54" fmla="*/ 306518 w 488073"/>
                  <a:gd name="connsiteY54" fmla="*/ 267321 h 533400"/>
                  <a:gd name="connsiteX55" fmla="*/ 282706 w 488073"/>
                  <a:gd name="connsiteY55" fmla="*/ 291134 h 533400"/>
                  <a:gd name="connsiteX56" fmla="*/ 306518 w 488073"/>
                  <a:gd name="connsiteY56" fmla="*/ 314946 h 533400"/>
                  <a:gd name="connsiteX57" fmla="*/ 330331 w 488073"/>
                  <a:gd name="connsiteY57" fmla="*/ 291134 h 533400"/>
                  <a:gd name="connsiteX58" fmla="*/ 306518 w 488073"/>
                  <a:gd name="connsiteY58" fmla="*/ 26732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488073" h="533400">
                    <a:moveTo>
                      <a:pt x="368431" y="621"/>
                    </a:moveTo>
                    <a:lnTo>
                      <a:pt x="368431" y="19671"/>
                    </a:lnTo>
                    <a:lnTo>
                      <a:pt x="339856" y="19671"/>
                    </a:lnTo>
                    <a:lnTo>
                      <a:pt x="339856" y="135876"/>
                    </a:lnTo>
                    <a:cubicBezTo>
                      <a:pt x="339856" y="138734"/>
                      <a:pt x="340808" y="142544"/>
                      <a:pt x="341761" y="145401"/>
                    </a:cubicBezTo>
                    <a:lnTo>
                      <a:pt x="342713" y="147306"/>
                    </a:lnTo>
                    <a:lnTo>
                      <a:pt x="483683" y="464489"/>
                    </a:lnTo>
                    <a:cubicBezTo>
                      <a:pt x="490351" y="478776"/>
                      <a:pt x="490351" y="494969"/>
                      <a:pt x="484636" y="509256"/>
                    </a:cubicBezTo>
                    <a:cubicBezTo>
                      <a:pt x="478921" y="524496"/>
                      <a:pt x="464633" y="534021"/>
                      <a:pt x="448441" y="534021"/>
                    </a:cubicBezTo>
                    <a:lnTo>
                      <a:pt x="448441" y="534021"/>
                    </a:lnTo>
                    <a:lnTo>
                      <a:pt x="40771" y="534021"/>
                    </a:lnTo>
                    <a:cubicBezTo>
                      <a:pt x="24578" y="534021"/>
                      <a:pt x="10291" y="524496"/>
                      <a:pt x="4576" y="509256"/>
                    </a:cubicBezTo>
                    <a:cubicBezTo>
                      <a:pt x="-1139" y="494969"/>
                      <a:pt x="-187" y="478776"/>
                      <a:pt x="5528" y="464489"/>
                    </a:cubicBezTo>
                    <a:lnTo>
                      <a:pt x="5528" y="464489"/>
                    </a:lnTo>
                    <a:lnTo>
                      <a:pt x="146498" y="147306"/>
                    </a:lnTo>
                    <a:cubicBezTo>
                      <a:pt x="148403" y="143496"/>
                      <a:pt x="149356" y="139686"/>
                      <a:pt x="149356" y="135876"/>
                    </a:cubicBezTo>
                    <a:lnTo>
                      <a:pt x="149356" y="135876"/>
                    </a:lnTo>
                    <a:lnTo>
                      <a:pt x="149356" y="19671"/>
                    </a:lnTo>
                    <a:lnTo>
                      <a:pt x="120781" y="19671"/>
                    </a:lnTo>
                    <a:lnTo>
                      <a:pt x="120781" y="621"/>
                    </a:lnTo>
                    <a:lnTo>
                      <a:pt x="368431" y="621"/>
                    </a:lnTo>
                    <a:close/>
                    <a:moveTo>
                      <a:pt x="253178" y="415911"/>
                    </a:moveTo>
                    <a:lnTo>
                      <a:pt x="250321" y="417816"/>
                    </a:lnTo>
                    <a:cubicBezTo>
                      <a:pt x="195076" y="456869"/>
                      <a:pt x="119828" y="453059"/>
                      <a:pt x="51248" y="409244"/>
                    </a:cubicBezTo>
                    <a:lnTo>
                      <a:pt x="23626" y="471156"/>
                    </a:lnTo>
                    <a:cubicBezTo>
                      <a:pt x="19816" y="480681"/>
                      <a:pt x="18863" y="491159"/>
                      <a:pt x="22673" y="501636"/>
                    </a:cubicBezTo>
                    <a:cubicBezTo>
                      <a:pt x="25531" y="510209"/>
                      <a:pt x="33151" y="514971"/>
                      <a:pt x="40771" y="514971"/>
                    </a:cubicBezTo>
                    <a:lnTo>
                      <a:pt x="40771" y="514971"/>
                    </a:lnTo>
                    <a:lnTo>
                      <a:pt x="447488" y="514971"/>
                    </a:lnTo>
                    <a:cubicBezTo>
                      <a:pt x="456061" y="514971"/>
                      <a:pt x="462728" y="510209"/>
                      <a:pt x="465586" y="502589"/>
                    </a:cubicBezTo>
                    <a:cubicBezTo>
                      <a:pt x="469396" y="493064"/>
                      <a:pt x="469396" y="481634"/>
                      <a:pt x="464633" y="472109"/>
                    </a:cubicBezTo>
                    <a:lnTo>
                      <a:pt x="464633" y="472109"/>
                    </a:lnTo>
                    <a:lnTo>
                      <a:pt x="436058" y="408291"/>
                    </a:lnTo>
                    <a:lnTo>
                      <a:pt x="435106" y="408291"/>
                    </a:lnTo>
                    <a:cubicBezTo>
                      <a:pt x="375098" y="378764"/>
                      <a:pt x="302708" y="382573"/>
                      <a:pt x="253178" y="415911"/>
                    </a:cubicBezTo>
                    <a:close/>
                    <a:moveTo>
                      <a:pt x="320806" y="19671"/>
                    </a:moveTo>
                    <a:lnTo>
                      <a:pt x="168406" y="19671"/>
                    </a:lnTo>
                    <a:lnTo>
                      <a:pt x="168406" y="135876"/>
                    </a:lnTo>
                    <a:cubicBezTo>
                      <a:pt x="168406" y="141591"/>
                      <a:pt x="167453" y="147306"/>
                      <a:pt x="165548" y="153021"/>
                    </a:cubicBezTo>
                    <a:lnTo>
                      <a:pt x="165548" y="153021"/>
                    </a:lnTo>
                    <a:lnTo>
                      <a:pt x="164596" y="155878"/>
                    </a:lnTo>
                    <a:lnTo>
                      <a:pt x="58868" y="392098"/>
                    </a:lnTo>
                    <a:cubicBezTo>
                      <a:pt x="120781" y="432103"/>
                      <a:pt x="187456" y="436866"/>
                      <a:pt x="236033" y="404481"/>
                    </a:cubicBezTo>
                    <a:lnTo>
                      <a:pt x="238891" y="402576"/>
                    </a:lnTo>
                    <a:cubicBezTo>
                      <a:pt x="290326" y="366381"/>
                      <a:pt x="361763" y="359714"/>
                      <a:pt x="425581" y="382573"/>
                    </a:cubicBezTo>
                    <a:lnTo>
                      <a:pt x="324616" y="154926"/>
                    </a:lnTo>
                    <a:cubicBezTo>
                      <a:pt x="321758" y="149211"/>
                      <a:pt x="320806" y="142544"/>
                      <a:pt x="320806" y="135876"/>
                    </a:cubicBezTo>
                    <a:lnTo>
                      <a:pt x="320806" y="135876"/>
                    </a:lnTo>
                    <a:lnTo>
                      <a:pt x="320806" y="19671"/>
                    </a:lnTo>
                    <a:close/>
                    <a:moveTo>
                      <a:pt x="306518" y="248271"/>
                    </a:moveTo>
                    <a:cubicBezTo>
                      <a:pt x="330331" y="248271"/>
                      <a:pt x="349381" y="267321"/>
                      <a:pt x="349381" y="291134"/>
                    </a:cubicBezTo>
                    <a:cubicBezTo>
                      <a:pt x="349381" y="314946"/>
                      <a:pt x="330331" y="333996"/>
                      <a:pt x="306518" y="333996"/>
                    </a:cubicBezTo>
                    <a:cubicBezTo>
                      <a:pt x="282706" y="333996"/>
                      <a:pt x="263656" y="314946"/>
                      <a:pt x="263656" y="291134"/>
                    </a:cubicBezTo>
                    <a:cubicBezTo>
                      <a:pt x="263656" y="267321"/>
                      <a:pt x="282706" y="248271"/>
                      <a:pt x="306518" y="248271"/>
                    </a:cubicBezTo>
                    <a:close/>
                    <a:moveTo>
                      <a:pt x="306518" y="267321"/>
                    </a:moveTo>
                    <a:cubicBezTo>
                      <a:pt x="293183" y="267321"/>
                      <a:pt x="282706" y="277798"/>
                      <a:pt x="282706" y="291134"/>
                    </a:cubicBezTo>
                    <a:cubicBezTo>
                      <a:pt x="282706" y="304469"/>
                      <a:pt x="293183" y="314946"/>
                      <a:pt x="306518" y="314946"/>
                    </a:cubicBezTo>
                    <a:cubicBezTo>
                      <a:pt x="319853" y="314946"/>
                      <a:pt x="330331" y="304469"/>
                      <a:pt x="330331" y="291134"/>
                    </a:cubicBezTo>
                    <a:cubicBezTo>
                      <a:pt x="330331" y="277798"/>
                      <a:pt x="319853" y="267321"/>
                      <a:pt x="306518" y="267321"/>
                    </a:cubicBezTo>
                    <a:close/>
                  </a:path>
                </a:pathLst>
              </a:custGeom>
              <a:solidFill>
                <a:srgbClr val="83AEF5"/>
              </a:solidFill>
              <a:ln w="9525" cap="flat">
                <a:solidFill>
                  <a:srgbClr val="FFFFFF"/>
                </a:solid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solidFill>
                    <a:srgbClr val="404040"/>
                  </a:solidFill>
                  <a:cs typeface="+mn-ea"/>
                  <a:sym typeface="+mn-lt"/>
                </a:endParaRPr>
              </a:p>
            </p:txBody>
          </p:sp>
        </p:grpSp>
      </p:grpSp>
      <p:pic>
        <p:nvPicPr>
          <p:cNvPr id="30" name="图片 29"/>
          <p:cNvPicPr>
            <a:picLocks noChangeAspect="1"/>
          </p:cNvPicPr>
          <p:nvPr>
            <p:custDataLst>
              <p:tags r:id="rId1"/>
            </p:custDataLst>
          </p:nvPr>
        </p:nvPicPr>
        <p:blipFill>
          <a:blip r:embed="rId4" cstate="print">
            <a:extLst>
              <a:ext uri="{28A0092B-C50C-407E-A947-70E740481C1C}">
                <a14:useLocalDpi xmlns:a14="http://schemas.microsoft.com/office/drawing/2010/main" val="0"/>
              </a:ext>
            </a:extLst>
          </a:blip>
          <a:stretch>
            <a:fillRect/>
          </a:stretch>
        </p:blipFill>
        <p:spPr>
          <a:xfrm>
            <a:off x="3416188" y="987572"/>
            <a:ext cx="1861283" cy="1861283"/>
          </a:xfrm>
          <a:prstGeom prst="rect">
            <a:avLst/>
          </a:prstGeom>
        </p:spPr>
      </p:pic>
      <p:grpSp>
        <p:nvGrpSpPr>
          <p:cNvPr id="31" name="ïśḻiḋè"/>
          <p:cNvGrpSpPr/>
          <p:nvPr/>
        </p:nvGrpSpPr>
        <p:grpSpPr>
          <a:xfrm>
            <a:off x="6096000" y="2048113"/>
            <a:ext cx="4452427" cy="3628787"/>
            <a:chOff x="1370608" y="1981200"/>
            <a:chExt cx="4452427" cy="3628787"/>
          </a:xfrm>
        </p:grpSpPr>
        <p:sp>
          <p:nvSpPr>
            <p:cNvPr id="32" name="iṣḻidè"/>
            <p:cNvSpPr/>
            <p:nvPr/>
          </p:nvSpPr>
          <p:spPr>
            <a:xfrm>
              <a:off x="1370608" y="1981200"/>
              <a:ext cx="4452427" cy="3628787"/>
            </a:xfrm>
            <a:prstGeom prst="roundRect">
              <a:avLst>
                <a:gd name="adj" fmla="val 0"/>
              </a:avLst>
            </a:prstGeom>
            <a:noFill/>
            <a:ln w="3175" cap="rnd">
              <a:solidFill>
                <a:srgbClr val="83AEF5"/>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dirty="0">
                <a:solidFill>
                  <a:srgbClr val="404040"/>
                </a:solidFill>
                <a:cs typeface="+mn-ea"/>
                <a:sym typeface="+mn-lt"/>
              </a:endParaRPr>
            </a:p>
          </p:txBody>
        </p:sp>
        <p:sp>
          <p:nvSpPr>
            <p:cNvPr id="33" name="išḷíḋé"/>
            <p:cNvSpPr txBox="1"/>
            <p:nvPr/>
          </p:nvSpPr>
          <p:spPr>
            <a:xfrm>
              <a:off x="1540514" y="2849126"/>
              <a:ext cx="4097875" cy="2677656"/>
            </a:xfrm>
            <a:prstGeom prst="rect">
              <a:avLst/>
            </a:prstGeom>
            <a:noFill/>
          </p:spPr>
          <p:txBody>
            <a:bodyPr wrap="square" rtlCol="0">
              <a:spAutoFit/>
            </a:bodyPr>
            <a:lstStyle/>
            <a:p>
              <a:pPr>
                <a:lnSpc>
                  <a:spcPct val="150000"/>
                </a:lnSpc>
              </a:pPr>
              <a:r>
                <a:rPr lang="zh-CN" altLang="en-US" sz="1600" dirty="0">
                  <a:solidFill>
                    <a:srgbClr val="404040"/>
                  </a:solidFill>
                  <a:cs typeface="+mn-ea"/>
                  <a:sym typeface="+mn-lt"/>
                </a:rPr>
                <a:t>由于开始对业务需求不是很熟悉，所以在写需求分析与了解所要开发的过程中多次出现因为需求的原因，而不断修改、返工的情况。在同</a:t>
              </a:r>
              <a:r>
                <a:rPr lang="en-US" altLang="zh-CN" sz="1600" dirty="0">
                  <a:solidFill>
                    <a:srgbClr val="404040"/>
                  </a:solidFill>
                  <a:cs typeface="+mn-ea"/>
                  <a:sym typeface="+mn-lt"/>
                </a:rPr>
                <a:t>xx</a:t>
              </a:r>
              <a:r>
                <a:rPr lang="zh-CN" altLang="en-US" sz="1600" dirty="0">
                  <a:solidFill>
                    <a:srgbClr val="404040"/>
                  </a:solidFill>
                  <a:cs typeface="+mn-ea"/>
                  <a:sym typeface="+mn-lt"/>
                </a:rPr>
                <a:t>金融交流的时候，这个问题多次困扰着我，对方的需求不明，每次交流的过程中都在变更需求，从而导致了效率比较低的问题。</a:t>
              </a:r>
            </a:p>
          </p:txBody>
        </p:sp>
        <p:grpSp>
          <p:nvGrpSpPr>
            <p:cNvPr id="34" name="ïṡ1ïḑê"/>
            <p:cNvGrpSpPr/>
            <p:nvPr/>
          </p:nvGrpSpPr>
          <p:grpSpPr>
            <a:xfrm>
              <a:off x="1644294" y="2202414"/>
              <a:ext cx="576654" cy="576654"/>
              <a:chOff x="367322" y="3231118"/>
              <a:chExt cx="720000" cy="720000"/>
            </a:xfrm>
          </p:grpSpPr>
          <p:sp>
            <p:nvSpPr>
              <p:cNvPr id="35" name="ísļiḑé"/>
              <p:cNvSpPr/>
              <p:nvPr/>
            </p:nvSpPr>
            <p:spPr>
              <a:xfrm>
                <a:off x="367322" y="3231118"/>
                <a:ext cx="720000" cy="720000"/>
              </a:xfrm>
              <a:prstGeom prst="ellipse">
                <a:avLst/>
              </a:prstGeom>
              <a:gradFill flip="none" rotWithShape="1">
                <a:gsLst>
                  <a:gs pos="0">
                    <a:srgbClr val="83AEF5"/>
                  </a:gs>
                  <a:gs pos="100000">
                    <a:srgbClr val="83AEF5"/>
                  </a:gs>
                </a:gsLst>
                <a:lin ang="18900000" scaled="1"/>
                <a:tileRect/>
              </a:gradFill>
              <a:ln w="190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rgbClr val="404040"/>
                  </a:solidFill>
                  <a:cs typeface="+mn-ea"/>
                  <a:sym typeface="+mn-lt"/>
                </a:endParaRPr>
              </a:p>
            </p:txBody>
          </p:sp>
          <p:sp>
            <p:nvSpPr>
              <p:cNvPr id="36" name="íşḷîḓê"/>
              <p:cNvSpPr/>
              <p:nvPr/>
            </p:nvSpPr>
            <p:spPr>
              <a:xfrm>
                <a:off x="556799" y="3404760"/>
                <a:ext cx="341044" cy="372716"/>
              </a:xfrm>
              <a:custGeom>
                <a:avLst/>
                <a:gdLst>
                  <a:gd name="connsiteX0" fmla="*/ 368431 w 488073"/>
                  <a:gd name="connsiteY0" fmla="*/ 621 h 533400"/>
                  <a:gd name="connsiteX1" fmla="*/ 368431 w 488073"/>
                  <a:gd name="connsiteY1" fmla="*/ 19671 h 533400"/>
                  <a:gd name="connsiteX2" fmla="*/ 339856 w 488073"/>
                  <a:gd name="connsiteY2" fmla="*/ 19671 h 533400"/>
                  <a:gd name="connsiteX3" fmla="*/ 339856 w 488073"/>
                  <a:gd name="connsiteY3" fmla="*/ 135876 h 533400"/>
                  <a:gd name="connsiteX4" fmla="*/ 341761 w 488073"/>
                  <a:gd name="connsiteY4" fmla="*/ 145401 h 533400"/>
                  <a:gd name="connsiteX5" fmla="*/ 342713 w 488073"/>
                  <a:gd name="connsiteY5" fmla="*/ 147306 h 533400"/>
                  <a:gd name="connsiteX6" fmla="*/ 483683 w 488073"/>
                  <a:gd name="connsiteY6" fmla="*/ 464489 h 533400"/>
                  <a:gd name="connsiteX7" fmla="*/ 484636 w 488073"/>
                  <a:gd name="connsiteY7" fmla="*/ 509256 h 533400"/>
                  <a:gd name="connsiteX8" fmla="*/ 448441 w 488073"/>
                  <a:gd name="connsiteY8" fmla="*/ 534021 h 533400"/>
                  <a:gd name="connsiteX9" fmla="*/ 448441 w 488073"/>
                  <a:gd name="connsiteY9" fmla="*/ 534021 h 533400"/>
                  <a:gd name="connsiteX10" fmla="*/ 40771 w 488073"/>
                  <a:gd name="connsiteY10" fmla="*/ 534021 h 533400"/>
                  <a:gd name="connsiteX11" fmla="*/ 4576 w 488073"/>
                  <a:gd name="connsiteY11" fmla="*/ 509256 h 533400"/>
                  <a:gd name="connsiteX12" fmla="*/ 5528 w 488073"/>
                  <a:gd name="connsiteY12" fmla="*/ 464489 h 533400"/>
                  <a:gd name="connsiteX13" fmla="*/ 5528 w 488073"/>
                  <a:gd name="connsiteY13" fmla="*/ 464489 h 533400"/>
                  <a:gd name="connsiteX14" fmla="*/ 146498 w 488073"/>
                  <a:gd name="connsiteY14" fmla="*/ 147306 h 533400"/>
                  <a:gd name="connsiteX15" fmla="*/ 149356 w 488073"/>
                  <a:gd name="connsiteY15" fmla="*/ 135876 h 533400"/>
                  <a:gd name="connsiteX16" fmla="*/ 149356 w 488073"/>
                  <a:gd name="connsiteY16" fmla="*/ 135876 h 533400"/>
                  <a:gd name="connsiteX17" fmla="*/ 149356 w 488073"/>
                  <a:gd name="connsiteY17" fmla="*/ 19671 h 533400"/>
                  <a:gd name="connsiteX18" fmla="*/ 120781 w 488073"/>
                  <a:gd name="connsiteY18" fmla="*/ 19671 h 533400"/>
                  <a:gd name="connsiteX19" fmla="*/ 120781 w 488073"/>
                  <a:gd name="connsiteY19" fmla="*/ 621 h 533400"/>
                  <a:gd name="connsiteX20" fmla="*/ 368431 w 488073"/>
                  <a:gd name="connsiteY20" fmla="*/ 621 h 533400"/>
                  <a:gd name="connsiteX21" fmla="*/ 253178 w 488073"/>
                  <a:gd name="connsiteY21" fmla="*/ 415911 h 533400"/>
                  <a:gd name="connsiteX22" fmla="*/ 250321 w 488073"/>
                  <a:gd name="connsiteY22" fmla="*/ 417816 h 533400"/>
                  <a:gd name="connsiteX23" fmla="*/ 51248 w 488073"/>
                  <a:gd name="connsiteY23" fmla="*/ 409244 h 533400"/>
                  <a:gd name="connsiteX24" fmla="*/ 23626 w 488073"/>
                  <a:gd name="connsiteY24" fmla="*/ 471156 h 533400"/>
                  <a:gd name="connsiteX25" fmla="*/ 22673 w 488073"/>
                  <a:gd name="connsiteY25" fmla="*/ 501636 h 533400"/>
                  <a:gd name="connsiteX26" fmla="*/ 40771 w 488073"/>
                  <a:gd name="connsiteY26" fmla="*/ 514971 h 533400"/>
                  <a:gd name="connsiteX27" fmla="*/ 40771 w 488073"/>
                  <a:gd name="connsiteY27" fmla="*/ 514971 h 533400"/>
                  <a:gd name="connsiteX28" fmla="*/ 447488 w 488073"/>
                  <a:gd name="connsiteY28" fmla="*/ 514971 h 533400"/>
                  <a:gd name="connsiteX29" fmla="*/ 465586 w 488073"/>
                  <a:gd name="connsiteY29" fmla="*/ 502589 h 533400"/>
                  <a:gd name="connsiteX30" fmla="*/ 464633 w 488073"/>
                  <a:gd name="connsiteY30" fmla="*/ 472109 h 533400"/>
                  <a:gd name="connsiteX31" fmla="*/ 464633 w 488073"/>
                  <a:gd name="connsiteY31" fmla="*/ 472109 h 533400"/>
                  <a:gd name="connsiteX32" fmla="*/ 436058 w 488073"/>
                  <a:gd name="connsiteY32" fmla="*/ 408291 h 533400"/>
                  <a:gd name="connsiteX33" fmla="*/ 435106 w 488073"/>
                  <a:gd name="connsiteY33" fmla="*/ 408291 h 533400"/>
                  <a:gd name="connsiteX34" fmla="*/ 253178 w 488073"/>
                  <a:gd name="connsiteY34" fmla="*/ 415911 h 533400"/>
                  <a:gd name="connsiteX35" fmla="*/ 320806 w 488073"/>
                  <a:gd name="connsiteY35" fmla="*/ 19671 h 533400"/>
                  <a:gd name="connsiteX36" fmla="*/ 168406 w 488073"/>
                  <a:gd name="connsiteY36" fmla="*/ 19671 h 533400"/>
                  <a:gd name="connsiteX37" fmla="*/ 168406 w 488073"/>
                  <a:gd name="connsiteY37" fmla="*/ 135876 h 533400"/>
                  <a:gd name="connsiteX38" fmla="*/ 165548 w 488073"/>
                  <a:gd name="connsiteY38" fmla="*/ 153021 h 533400"/>
                  <a:gd name="connsiteX39" fmla="*/ 165548 w 488073"/>
                  <a:gd name="connsiteY39" fmla="*/ 153021 h 533400"/>
                  <a:gd name="connsiteX40" fmla="*/ 164596 w 488073"/>
                  <a:gd name="connsiteY40" fmla="*/ 155878 h 533400"/>
                  <a:gd name="connsiteX41" fmla="*/ 58868 w 488073"/>
                  <a:gd name="connsiteY41" fmla="*/ 392098 h 533400"/>
                  <a:gd name="connsiteX42" fmla="*/ 236033 w 488073"/>
                  <a:gd name="connsiteY42" fmla="*/ 404481 h 533400"/>
                  <a:gd name="connsiteX43" fmla="*/ 238891 w 488073"/>
                  <a:gd name="connsiteY43" fmla="*/ 402576 h 533400"/>
                  <a:gd name="connsiteX44" fmla="*/ 425581 w 488073"/>
                  <a:gd name="connsiteY44" fmla="*/ 382573 h 533400"/>
                  <a:gd name="connsiteX45" fmla="*/ 324616 w 488073"/>
                  <a:gd name="connsiteY45" fmla="*/ 154926 h 533400"/>
                  <a:gd name="connsiteX46" fmla="*/ 320806 w 488073"/>
                  <a:gd name="connsiteY46" fmla="*/ 135876 h 533400"/>
                  <a:gd name="connsiteX47" fmla="*/ 320806 w 488073"/>
                  <a:gd name="connsiteY47" fmla="*/ 135876 h 533400"/>
                  <a:gd name="connsiteX48" fmla="*/ 320806 w 488073"/>
                  <a:gd name="connsiteY48" fmla="*/ 19671 h 533400"/>
                  <a:gd name="connsiteX49" fmla="*/ 306518 w 488073"/>
                  <a:gd name="connsiteY49" fmla="*/ 248271 h 533400"/>
                  <a:gd name="connsiteX50" fmla="*/ 349381 w 488073"/>
                  <a:gd name="connsiteY50" fmla="*/ 291134 h 533400"/>
                  <a:gd name="connsiteX51" fmla="*/ 306518 w 488073"/>
                  <a:gd name="connsiteY51" fmla="*/ 333996 h 533400"/>
                  <a:gd name="connsiteX52" fmla="*/ 263656 w 488073"/>
                  <a:gd name="connsiteY52" fmla="*/ 291134 h 533400"/>
                  <a:gd name="connsiteX53" fmla="*/ 306518 w 488073"/>
                  <a:gd name="connsiteY53" fmla="*/ 248271 h 533400"/>
                  <a:gd name="connsiteX54" fmla="*/ 306518 w 488073"/>
                  <a:gd name="connsiteY54" fmla="*/ 267321 h 533400"/>
                  <a:gd name="connsiteX55" fmla="*/ 282706 w 488073"/>
                  <a:gd name="connsiteY55" fmla="*/ 291134 h 533400"/>
                  <a:gd name="connsiteX56" fmla="*/ 306518 w 488073"/>
                  <a:gd name="connsiteY56" fmla="*/ 314946 h 533400"/>
                  <a:gd name="connsiteX57" fmla="*/ 330331 w 488073"/>
                  <a:gd name="connsiteY57" fmla="*/ 291134 h 533400"/>
                  <a:gd name="connsiteX58" fmla="*/ 306518 w 488073"/>
                  <a:gd name="connsiteY58" fmla="*/ 26732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488073" h="533400">
                    <a:moveTo>
                      <a:pt x="368431" y="621"/>
                    </a:moveTo>
                    <a:lnTo>
                      <a:pt x="368431" y="19671"/>
                    </a:lnTo>
                    <a:lnTo>
                      <a:pt x="339856" y="19671"/>
                    </a:lnTo>
                    <a:lnTo>
                      <a:pt x="339856" y="135876"/>
                    </a:lnTo>
                    <a:cubicBezTo>
                      <a:pt x="339856" y="138734"/>
                      <a:pt x="340808" y="142544"/>
                      <a:pt x="341761" y="145401"/>
                    </a:cubicBezTo>
                    <a:lnTo>
                      <a:pt x="342713" y="147306"/>
                    </a:lnTo>
                    <a:lnTo>
                      <a:pt x="483683" y="464489"/>
                    </a:lnTo>
                    <a:cubicBezTo>
                      <a:pt x="490351" y="478776"/>
                      <a:pt x="490351" y="494969"/>
                      <a:pt x="484636" y="509256"/>
                    </a:cubicBezTo>
                    <a:cubicBezTo>
                      <a:pt x="478921" y="524496"/>
                      <a:pt x="464633" y="534021"/>
                      <a:pt x="448441" y="534021"/>
                    </a:cubicBezTo>
                    <a:lnTo>
                      <a:pt x="448441" y="534021"/>
                    </a:lnTo>
                    <a:lnTo>
                      <a:pt x="40771" y="534021"/>
                    </a:lnTo>
                    <a:cubicBezTo>
                      <a:pt x="24578" y="534021"/>
                      <a:pt x="10291" y="524496"/>
                      <a:pt x="4576" y="509256"/>
                    </a:cubicBezTo>
                    <a:cubicBezTo>
                      <a:pt x="-1139" y="494969"/>
                      <a:pt x="-187" y="478776"/>
                      <a:pt x="5528" y="464489"/>
                    </a:cubicBezTo>
                    <a:lnTo>
                      <a:pt x="5528" y="464489"/>
                    </a:lnTo>
                    <a:lnTo>
                      <a:pt x="146498" y="147306"/>
                    </a:lnTo>
                    <a:cubicBezTo>
                      <a:pt x="148403" y="143496"/>
                      <a:pt x="149356" y="139686"/>
                      <a:pt x="149356" y="135876"/>
                    </a:cubicBezTo>
                    <a:lnTo>
                      <a:pt x="149356" y="135876"/>
                    </a:lnTo>
                    <a:lnTo>
                      <a:pt x="149356" y="19671"/>
                    </a:lnTo>
                    <a:lnTo>
                      <a:pt x="120781" y="19671"/>
                    </a:lnTo>
                    <a:lnTo>
                      <a:pt x="120781" y="621"/>
                    </a:lnTo>
                    <a:lnTo>
                      <a:pt x="368431" y="621"/>
                    </a:lnTo>
                    <a:close/>
                    <a:moveTo>
                      <a:pt x="253178" y="415911"/>
                    </a:moveTo>
                    <a:lnTo>
                      <a:pt x="250321" y="417816"/>
                    </a:lnTo>
                    <a:cubicBezTo>
                      <a:pt x="195076" y="456869"/>
                      <a:pt x="119828" y="453059"/>
                      <a:pt x="51248" y="409244"/>
                    </a:cubicBezTo>
                    <a:lnTo>
                      <a:pt x="23626" y="471156"/>
                    </a:lnTo>
                    <a:cubicBezTo>
                      <a:pt x="19816" y="480681"/>
                      <a:pt x="18863" y="491159"/>
                      <a:pt x="22673" y="501636"/>
                    </a:cubicBezTo>
                    <a:cubicBezTo>
                      <a:pt x="25531" y="510209"/>
                      <a:pt x="33151" y="514971"/>
                      <a:pt x="40771" y="514971"/>
                    </a:cubicBezTo>
                    <a:lnTo>
                      <a:pt x="40771" y="514971"/>
                    </a:lnTo>
                    <a:lnTo>
                      <a:pt x="447488" y="514971"/>
                    </a:lnTo>
                    <a:cubicBezTo>
                      <a:pt x="456061" y="514971"/>
                      <a:pt x="462728" y="510209"/>
                      <a:pt x="465586" y="502589"/>
                    </a:cubicBezTo>
                    <a:cubicBezTo>
                      <a:pt x="469396" y="493064"/>
                      <a:pt x="469396" y="481634"/>
                      <a:pt x="464633" y="472109"/>
                    </a:cubicBezTo>
                    <a:lnTo>
                      <a:pt x="464633" y="472109"/>
                    </a:lnTo>
                    <a:lnTo>
                      <a:pt x="436058" y="408291"/>
                    </a:lnTo>
                    <a:lnTo>
                      <a:pt x="435106" y="408291"/>
                    </a:lnTo>
                    <a:cubicBezTo>
                      <a:pt x="375098" y="378764"/>
                      <a:pt x="302708" y="382573"/>
                      <a:pt x="253178" y="415911"/>
                    </a:cubicBezTo>
                    <a:close/>
                    <a:moveTo>
                      <a:pt x="320806" y="19671"/>
                    </a:moveTo>
                    <a:lnTo>
                      <a:pt x="168406" y="19671"/>
                    </a:lnTo>
                    <a:lnTo>
                      <a:pt x="168406" y="135876"/>
                    </a:lnTo>
                    <a:cubicBezTo>
                      <a:pt x="168406" y="141591"/>
                      <a:pt x="167453" y="147306"/>
                      <a:pt x="165548" y="153021"/>
                    </a:cubicBezTo>
                    <a:lnTo>
                      <a:pt x="165548" y="153021"/>
                    </a:lnTo>
                    <a:lnTo>
                      <a:pt x="164596" y="155878"/>
                    </a:lnTo>
                    <a:lnTo>
                      <a:pt x="58868" y="392098"/>
                    </a:lnTo>
                    <a:cubicBezTo>
                      <a:pt x="120781" y="432103"/>
                      <a:pt x="187456" y="436866"/>
                      <a:pt x="236033" y="404481"/>
                    </a:cubicBezTo>
                    <a:lnTo>
                      <a:pt x="238891" y="402576"/>
                    </a:lnTo>
                    <a:cubicBezTo>
                      <a:pt x="290326" y="366381"/>
                      <a:pt x="361763" y="359714"/>
                      <a:pt x="425581" y="382573"/>
                    </a:cubicBezTo>
                    <a:lnTo>
                      <a:pt x="324616" y="154926"/>
                    </a:lnTo>
                    <a:cubicBezTo>
                      <a:pt x="321758" y="149211"/>
                      <a:pt x="320806" y="142544"/>
                      <a:pt x="320806" y="135876"/>
                    </a:cubicBezTo>
                    <a:lnTo>
                      <a:pt x="320806" y="135876"/>
                    </a:lnTo>
                    <a:lnTo>
                      <a:pt x="320806" y="19671"/>
                    </a:lnTo>
                    <a:close/>
                    <a:moveTo>
                      <a:pt x="306518" y="248271"/>
                    </a:moveTo>
                    <a:cubicBezTo>
                      <a:pt x="330331" y="248271"/>
                      <a:pt x="349381" y="267321"/>
                      <a:pt x="349381" y="291134"/>
                    </a:cubicBezTo>
                    <a:cubicBezTo>
                      <a:pt x="349381" y="314946"/>
                      <a:pt x="330331" y="333996"/>
                      <a:pt x="306518" y="333996"/>
                    </a:cubicBezTo>
                    <a:cubicBezTo>
                      <a:pt x="282706" y="333996"/>
                      <a:pt x="263656" y="314946"/>
                      <a:pt x="263656" y="291134"/>
                    </a:cubicBezTo>
                    <a:cubicBezTo>
                      <a:pt x="263656" y="267321"/>
                      <a:pt x="282706" y="248271"/>
                      <a:pt x="306518" y="248271"/>
                    </a:cubicBezTo>
                    <a:close/>
                    <a:moveTo>
                      <a:pt x="306518" y="267321"/>
                    </a:moveTo>
                    <a:cubicBezTo>
                      <a:pt x="293183" y="267321"/>
                      <a:pt x="282706" y="277798"/>
                      <a:pt x="282706" y="291134"/>
                    </a:cubicBezTo>
                    <a:cubicBezTo>
                      <a:pt x="282706" y="304469"/>
                      <a:pt x="293183" y="314946"/>
                      <a:pt x="306518" y="314946"/>
                    </a:cubicBezTo>
                    <a:cubicBezTo>
                      <a:pt x="319853" y="314946"/>
                      <a:pt x="330331" y="304469"/>
                      <a:pt x="330331" y="291134"/>
                    </a:cubicBezTo>
                    <a:cubicBezTo>
                      <a:pt x="330331" y="277798"/>
                      <a:pt x="319853" y="267321"/>
                      <a:pt x="306518" y="267321"/>
                    </a:cubicBezTo>
                    <a:close/>
                  </a:path>
                </a:pathLst>
              </a:custGeom>
              <a:solidFill>
                <a:srgbClr val="83AEF5"/>
              </a:solidFill>
              <a:ln w="9525" cap="flat">
                <a:solidFill>
                  <a:srgbClr val="FFFFFF"/>
                </a:solid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solidFill>
                    <a:srgbClr val="404040"/>
                  </a:solidFill>
                  <a:cs typeface="+mn-ea"/>
                  <a:sym typeface="+mn-lt"/>
                </a:endParaRPr>
              </a:p>
            </p:txBody>
          </p:sp>
        </p:grpSp>
      </p:grpSp>
      <p:pic>
        <p:nvPicPr>
          <p:cNvPr id="37" name="图片 36"/>
          <p:cNvPicPr>
            <a:picLocks noChangeAspect="1"/>
          </p:cNvPicPr>
          <p:nvPr>
            <p:custDataLst>
              <p:tags r:id="rId2"/>
            </p:custDataLst>
          </p:nvPr>
        </p:nvPicPr>
        <p:blipFill>
          <a:blip r:embed="rId4" cstate="print">
            <a:extLst>
              <a:ext uri="{28A0092B-C50C-407E-A947-70E740481C1C}">
                <a14:useLocalDpi xmlns:a14="http://schemas.microsoft.com/office/drawing/2010/main" val="0"/>
              </a:ext>
            </a:extLst>
          </a:blip>
          <a:stretch>
            <a:fillRect/>
          </a:stretch>
        </p:blipFill>
        <p:spPr>
          <a:xfrm>
            <a:off x="8331669" y="987572"/>
            <a:ext cx="1861283" cy="1861283"/>
          </a:xfrm>
          <a:prstGeom prst="rect">
            <a:avLst/>
          </a:prstGeom>
        </p:spPr>
      </p:pic>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nodeType="withEffect">
                                  <p:stCondLst>
                                    <p:cond delay="0"/>
                                  </p:stCondLst>
                                  <p:iterate type="lt">
                                    <p:tmPct val="10000"/>
                                  </p:iterate>
                                  <p:childTnLst>
                                    <p:set>
                                      <p:cBhvr>
                                        <p:cTn id="6" dur="500" fill="hold">
                                          <p:stCondLst>
                                            <p:cond delay="0"/>
                                          </p:stCondLst>
                                        </p:cTn>
                                        <p:tgtEl>
                                          <p:spTgt spid="30"/>
                                        </p:tgtEl>
                                        <p:attrNameLst>
                                          <p:attrName>style.visibility</p:attrName>
                                        </p:attrNameLst>
                                      </p:cBhvr>
                                      <p:to>
                                        <p:strVal val="visible"/>
                                      </p:to>
                                    </p:set>
                                    <p:anim to="" calcmode="lin" valueType="num">
                                      <p:cBhvr>
                                        <p:cTn id="7" dur="500" fill="hold">
                                          <p:stCondLst>
                                            <p:cond delay="0"/>
                                          </p:stCondLst>
                                        </p:cTn>
                                        <p:tgtEl>
                                          <p:spTgt spid="30"/>
                                        </p:tgtEl>
                                        <p:attrNameLst>
                                          <p:attrName>ppt_h</p:attrName>
                                        </p:attrNameLst>
                                      </p:cBhvr>
                                      <p:tavLst>
                                        <p:tav tm="0" fmla="#ppt_h-#ppt_h*((1.5-1.5*$)^3-(1.5-1.5*$)^2)">
                                          <p:val>
                                            <p:fltVal val="0"/>
                                          </p:val>
                                        </p:tav>
                                        <p:tav tm="100000">
                                          <p:val>
                                            <p:fltVal val="1"/>
                                          </p:val>
                                        </p:tav>
                                      </p:tavLst>
                                    </p:anim>
                                    <p:anim to="" calcmode="lin" valueType="num">
                                      <p:cBhvr>
                                        <p:cTn id="8" dur="500" fill="hold">
                                          <p:stCondLst>
                                            <p:cond delay="0"/>
                                          </p:stCondLst>
                                        </p:cTn>
                                        <p:tgtEl>
                                          <p:spTgt spid="30"/>
                                        </p:tgtEl>
                                        <p:attrNameLst>
                                          <p:attrName>ppt_w</p:attrName>
                                        </p:attrNameLst>
                                      </p:cBhvr>
                                      <p:tavLst>
                                        <p:tav tm="0" fmla="#ppt_w-#ppt_w*((1.5-1.5*$)^3-(1.5-1.5*$)^2)">
                                          <p:val>
                                            <p:fltVal val="0"/>
                                          </p:val>
                                        </p:tav>
                                        <p:tav tm="100000">
                                          <p:val>
                                            <p:fltVal val="1"/>
                                          </p:val>
                                        </p:tav>
                                      </p:tavLst>
                                    </p:anim>
                                    <p:anim to="" calcmode="lin" valueType="num">
                                      <p:cBhvr>
                                        <p:cTn id="9" dur="500" fill="hold">
                                          <p:stCondLst>
                                            <p:cond delay="0"/>
                                          </p:stCondLst>
                                        </p:cTn>
                                        <p:tgtEl>
                                          <p:spTgt spid="30"/>
                                        </p:tgtEl>
                                        <p:attrNameLst>
                                          <p:attrName>style.rotation</p:attrName>
                                        </p:attrNameLst>
                                      </p:cBhvr>
                                      <p:tavLst>
                                        <p:tav tm="0" fmla="#ppt_r-45*((1.5-1.5*$)^3-(1.5-1.5*$)^2)">
                                          <p:val>
                                            <p:fltVal val="0"/>
                                          </p:val>
                                        </p:tav>
                                        <p:tav tm="100000">
                                          <p:val>
                                            <p:fltVal val="1"/>
                                          </p:val>
                                        </p:tav>
                                      </p:tavLst>
                                    </p:anim>
                                    <p:animEffect filter="fade">
                                      <p:cBhvr>
                                        <p:cTn id="10" dur="500">
                                          <p:stCondLst>
                                            <p:cond delay="0"/>
                                          </p:stCondLst>
                                        </p:cTn>
                                        <p:tgtEl>
                                          <p:spTgt spid="30"/>
                                        </p:tgtEl>
                                      </p:cBhvr>
                                    </p:animEffect>
                                  </p:childTnLst>
                                </p:cTn>
                              </p:par>
                            </p:childTnLst>
                          </p:cTn>
                        </p:par>
                        <p:par>
                          <p:cTn id="11" fill="hold">
                            <p:stCondLst>
                              <p:cond delay="0"/>
                            </p:stCondLst>
                            <p:childTnLst>
                              <p:par>
                                <p:cTn id="12" presetID="18" presetClass="entr" presetSubtype="12" fill="hold" nodeType="after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strips(downLeft)">
                                      <p:cBhvr>
                                        <p:cTn id="14" dur="500"/>
                                        <p:tgtEl>
                                          <p:spTgt spid="15"/>
                                        </p:tgtEl>
                                      </p:cBhvr>
                                    </p:animEffect>
                                  </p:childTnLst>
                                </p:cTn>
                              </p:par>
                              <p:par>
                                <p:cTn id="15" presetID="0" presetClass="entr" presetSubtype="0" fill="hold" nodeType="withEffect">
                                  <p:stCondLst>
                                    <p:cond delay="0"/>
                                  </p:stCondLst>
                                  <p:iterate type="lt">
                                    <p:tmPct val="10000"/>
                                  </p:iterate>
                                  <p:childTnLst>
                                    <p:set>
                                      <p:cBhvr>
                                        <p:cTn id="16" dur="500" fill="hold">
                                          <p:stCondLst>
                                            <p:cond delay="0"/>
                                          </p:stCondLst>
                                        </p:cTn>
                                        <p:tgtEl>
                                          <p:spTgt spid="37"/>
                                        </p:tgtEl>
                                        <p:attrNameLst>
                                          <p:attrName>style.visibility</p:attrName>
                                        </p:attrNameLst>
                                      </p:cBhvr>
                                      <p:to>
                                        <p:strVal val="visible"/>
                                      </p:to>
                                    </p:set>
                                    <p:anim to="" calcmode="lin" valueType="num">
                                      <p:cBhvr>
                                        <p:cTn id="17" dur="500" fill="hold">
                                          <p:stCondLst>
                                            <p:cond delay="0"/>
                                          </p:stCondLst>
                                        </p:cTn>
                                        <p:tgtEl>
                                          <p:spTgt spid="37"/>
                                        </p:tgtEl>
                                        <p:attrNameLst>
                                          <p:attrName>ppt_h</p:attrName>
                                        </p:attrNameLst>
                                      </p:cBhvr>
                                      <p:tavLst>
                                        <p:tav tm="0" fmla="#ppt_h-#ppt_h*((1.5-1.5*$)^3-(1.5-1.5*$)^2)">
                                          <p:val>
                                            <p:fltVal val="0"/>
                                          </p:val>
                                        </p:tav>
                                        <p:tav tm="100000">
                                          <p:val>
                                            <p:fltVal val="1"/>
                                          </p:val>
                                        </p:tav>
                                      </p:tavLst>
                                    </p:anim>
                                    <p:anim to="" calcmode="lin" valueType="num">
                                      <p:cBhvr>
                                        <p:cTn id="18" dur="500" fill="hold">
                                          <p:stCondLst>
                                            <p:cond delay="0"/>
                                          </p:stCondLst>
                                        </p:cTn>
                                        <p:tgtEl>
                                          <p:spTgt spid="37"/>
                                        </p:tgtEl>
                                        <p:attrNameLst>
                                          <p:attrName>ppt_w</p:attrName>
                                        </p:attrNameLst>
                                      </p:cBhvr>
                                      <p:tavLst>
                                        <p:tav tm="0" fmla="#ppt_w-#ppt_w*((1.5-1.5*$)^3-(1.5-1.5*$)^2)">
                                          <p:val>
                                            <p:fltVal val="0"/>
                                          </p:val>
                                        </p:tav>
                                        <p:tav tm="100000">
                                          <p:val>
                                            <p:fltVal val="1"/>
                                          </p:val>
                                        </p:tav>
                                      </p:tavLst>
                                    </p:anim>
                                    <p:anim to="" calcmode="lin" valueType="num">
                                      <p:cBhvr>
                                        <p:cTn id="19" dur="500" fill="hold">
                                          <p:stCondLst>
                                            <p:cond delay="0"/>
                                          </p:stCondLst>
                                        </p:cTn>
                                        <p:tgtEl>
                                          <p:spTgt spid="37"/>
                                        </p:tgtEl>
                                        <p:attrNameLst>
                                          <p:attrName>style.rotation</p:attrName>
                                        </p:attrNameLst>
                                      </p:cBhvr>
                                      <p:tavLst>
                                        <p:tav tm="0" fmla="#ppt_r-45*((1.5-1.5*$)^3-(1.5-1.5*$)^2)">
                                          <p:val>
                                            <p:fltVal val="0"/>
                                          </p:val>
                                        </p:tav>
                                        <p:tav tm="100000">
                                          <p:val>
                                            <p:fltVal val="1"/>
                                          </p:val>
                                        </p:tav>
                                      </p:tavLst>
                                    </p:anim>
                                    <p:animEffect filter="fade">
                                      <p:cBhvr>
                                        <p:cTn id="20" dur="500">
                                          <p:stCondLst>
                                            <p:cond delay="0"/>
                                          </p:stCondLst>
                                        </p:cTn>
                                        <p:tgtEl>
                                          <p:spTgt spid="37"/>
                                        </p:tgtEl>
                                      </p:cBhvr>
                                    </p:animEffect>
                                  </p:childTnLst>
                                </p:cTn>
                              </p:par>
                            </p:childTnLst>
                          </p:cTn>
                        </p:par>
                        <p:par>
                          <p:cTn id="21" fill="hold">
                            <p:stCondLst>
                              <p:cond delay="500"/>
                            </p:stCondLst>
                            <p:childTnLst>
                              <p:par>
                                <p:cTn id="22" presetID="18" presetClass="entr" presetSubtype="12"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strips(downLeft)">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7561" y="2096173"/>
            <a:ext cx="2665654" cy="2665654"/>
          </a:xfrm>
          <a:prstGeom prst="rect">
            <a:avLst/>
          </a:prstGeom>
        </p:spPr>
      </p:pic>
      <p:cxnSp>
        <p:nvCxnSpPr>
          <p:cNvPr id="3" name="直接连接符 2"/>
          <p:cNvCxnSpPr/>
          <p:nvPr/>
        </p:nvCxnSpPr>
        <p:spPr>
          <a:xfrm>
            <a:off x="2992444" y="2348526"/>
            <a:ext cx="7542959" cy="0"/>
          </a:xfrm>
          <a:prstGeom prst="line">
            <a:avLst/>
          </a:prstGeom>
          <a:noFill/>
          <a:ln w="12700" cap="flat" cmpd="sng" algn="ctr">
            <a:solidFill>
              <a:srgbClr val="83AEF5"/>
            </a:solidFill>
            <a:prstDash val="solid"/>
            <a:miter lim="800000"/>
          </a:ln>
          <a:effectLst/>
        </p:spPr>
      </p:cxnSp>
      <p:sp>
        <p:nvSpPr>
          <p:cNvPr id="4" name="矩形 47"/>
          <p:cNvSpPr>
            <a:spLocks noChangeArrowheads="1"/>
          </p:cNvSpPr>
          <p:nvPr/>
        </p:nvSpPr>
        <p:spPr bwMode="auto">
          <a:xfrm>
            <a:off x="3133215" y="1138818"/>
            <a:ext cx="7853432" cy="1012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lvl="0">
              <a:lnSpc>
                <a:spcPct val="150000"/>
              </a:lnSpc>
              <a:spcBef>
                <a:spcPts val="0"/>
              </a:spcBef>
              <a:buNone/>
              <a:defRPr/>
            </a:pPr>
            <a:r>
              <a:rPr lang="zh-CN" altLang="en-US" sz="2400" b="1" kern="0" dirty="0">
                <a:solidFill>
                  <a:srgbClr val="404040"/>
                </a:solidFill>
                <a:latin typeface="+mn-lt"/>
                <a:ea typeface="+mn-ea"/>
                <a:cs typeface="+mn-ea"/>
                <a:sym typeface="+mn-lt"/>
              </a:rPr>
              <a:t>添加标题</a:t>
            </a:r>
            <a:endParaRPr lang="en-US" altLang="zh-CN" sz="2400" b="1" kern="0" dirty="0">
              <a:solidFill>
                <a:srgbClr val="404040"/>
              </a:solidFill>
              <a:latin typeface="+mn-lt"/>
              <a:ea typeface="+mn-ea"/>
              <a:cs typeface="+mn-ea"/>
              <a:sym typeface="+mn-lt"/>
            </a:endParaRPr>
          </a:p>
          <a:p>
            <a:pPr lvl="0">
              <a:lnSpc>
                <a:spcPct val="150000"/>
              </a:lnSpc>
              <a:spcBef>
                <a:spcPts val="0"/>
              </a:spcBef>
              <a:buNone/>
              <a:defRPr/>
            </a:pPr>
            <a:r>
              <a:rPr lang="zh-CN" altLang="en-US" sz="1800" kern="0" dirty="0">
                <a:solidFill>
                  <a:srgbClr val="404040"/>
                </a:solidFill>
                <a:latin typeface="+mn-lt"/>
                <a:ea typeface="+mn-ea"/>
                <a:cs typeface="+mn-ea"/>
                <a:sym typeface="+mn-lt"/>
              </a:rPr>
              <a:t>单击此处添加合适的文字，或通过复制粘贴您的文本内容，修改文字属性。</a:t>
            </a:r>
          </a:p>
        </p:txBody>
      </p:sp>
      <p:cxnSp>
        <p:nvCxnSpPr>
          <p:cNvPr id="5" name="直接连接符 4"/>
          <p:cNvCxnSpPr/>
          <p:nvPr/>
        </p:nvCxnSpPr>
        <p:spPr>
          <a:xfrm>
            <a:off x="3443688" y="3958687"/>
            <a:ext cx="7542959" cy="0"/>
          </a:xfrm>
          <a:prstGeom prst="line">
            <a:avLst/>
          </a:prstGeom>
          <a:noFill/>
          <a:ln w="12700" cap="flat" cmpd="sng" algn="ctr">
            <a:solidFill>
              <a:srgbClr val="83AEF5"/>
            </a:solidFill>
            <a:prstDash val="solid"/>
            <a:miter lim="800000"/>
          </a:ln>
          <a:effectLst/>
        </p:spPr>
      </p:cxnSp>
      <p:sp>
        <p:nvSpPr>
          <p:cNvPr id="6" name="矩形 47"/>
          <p:cNvSpPr>
            <a:spLocks noChangeArrowheads="1"/>
          </p:cNvSpPr>
          <p:nvPr/>
        </p:nvSpPr>
        <p:spPr bwMode="auto">
          <a:xfrm>
            <a:off x="3584459" y="2748979"/>
            <a:ext cx="7853432" cy="1012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lvl="0">
              <a:lnSpc>
                <a:spcPct val="150000"/>
              </a:lnSpc>
              <a:spcBef>
                <a:spcPts val="0"/>
              </a:spcBef>
              <a:buNone/>
              <a:defRPr/>
            </a:pPr>
            <a:r>
              <a:rPr lang="zh-CN" altLang="en-US" sz="2400" b="1" kern="0" dirty="0">
                <a:solidFill>
                  <a:srgbClr val="404040"/>
                </a:solidFill>
                <a:latin typeface="+mn-lt"/>
                <a:ea typeface="+mn-ea"/>
                <a:cs typeface="+mn-ea"/>
                <a:sym typeface="+mn-lt"/>
              </a:rPr>
              <a:t>添加标题</a:t>
            </a:r>
            <a:endParaRPr lang="en-US" altLang="zh-CN" sz="2400" b="1" kern="0" dirty="0">
              <a:solidFill>
                <a:srgbClr val="404040"/>
              </a:solidFill>
              <a:latin typeface="+mn-lt"/>
              <a:ea typeface="+mn-ea"/>
              <a:cs typeface="+mn-ea"/>
              <a:sym typeface="+mn-lt"/>
            </a:endParaRPr>
          </a:p>
          <a:p>
            <a:pPr lvl="0">
              <a:lnSpc>
                <a:spcPct val="150000"/>
              </a:lnSpc>
              <a:spcBef>
                <a:spcPts val="0"/>
              </a:spcBef>
              <a:buNone/>
              <a:defRPr/>
            </a:pPr>
            <a:r>
              <a:rPr lang="zh-CN" altLang="en-US" sz="1800" kern="0" dirty="0">
                <a:solidFill>
                  <a:srgbClr val="404040"/>
                </a:solidFill>
                <a:latin typeface="+mn-lt"/>
                <a:ea typeface="+mn-ea"/>
                <a:cs typeface="+mn-ea"/>
                <a:sym typeface="+mn-lt"/>
              </a:rPr>
              <a:t>单击此处添加合适的文字，或通过复制粘贴您的文本内容，修改文字属性。</a:t>
            </a:r>
          </a:p>
        </p:txBody>
      </p:sp>
      <p:cxnSp>
        <p:nvCxnSpPr>
          <p:cNvPr id="7" name="直接连接符 6"/>
          <p:cNvCxnSpPr/>
          <p:nvPr/>
        </p:nvCxnSpPr>
        <p:spPr>
          <a:xfrm>
            <a:off x="2643588" y="5595316"/>
            <a:ext cx="7542959" cy="0"/>
          </a:xfrm>
          <a:prstGeom prst="line">
            <a:avLst/>
          </a:prstGeom>
          <a:noFill/>
          <a:ln w="12700" cap="flat" cmpd="sng" algn="ctr">
            <a:solidFill>
              <a:srgbClr val="83AEF5"/>
            </a:solidFill>
            <a:prstDash val="solid"/>
            <a:miter lim="800000"/>
          </a:ln>
          <a:effectLst/>
        </p:spPr>
      </p:cxnSp>
      <p:sp>
        <p:nvSpPr>
          <p:cNvPr id="8" name="矩形 47"/>
          <p:cNvSpPr>
            <a:spLocks noChangeArrowheads="1"/>
          </p:cNvSpPr>
          <p:nvPr/>
        </p:nvSpPr>
        <p:spPr bwMode="auto">
          <a:xfrm>
            <a:off x="2784359" y="4385608"/>
            <a:ext cx="7853432" cy="1012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lvl="0">
              <a:lnSpc>
                <a:spcPct val="150000"/>
              </a:lnSpc>
              <a:spcBef>
                <a:spcPts val="0"/>
              </a:spcBef>
              <a:buNone/>
              <a:defRPr/>
            </a:pPr>
            <a:r>
              <a:rPr lang="zh-CN" altLang="en-US" sz="2400" b="1" kern="0" dirty="0">
                <a:solidFill>
                  <a:srgbClr val="404040"/>
                </a:solidFill>
                <a:latin typeface="+mn-lt"/>
                <a:ea typeface="+mn-ea"/>
                <a:cs typeface="+mn-ea"/>
                <a:sym typeface="+mn-lt"/>
              </a:rPr>
              <a:t>添加标题</a:t>
            </a:r>
            <a:endParaRPr lang="en-US" altLang="zh-CN" sz="2400" b="1" kern="0" dirty="0">
              <a:solidFill>
                <a:srgbClr val="404040"/>
              </a:solidFill>
              <a:latin typeface="+mn-lt"/>
              <a:ea typeface="+mn-ea"/>
              <a:cs typeface="+mn-ea"/>
              <a:sym typeface="+mn-lt"/>
            </a:endParaRPr>
          </a:p>
          <a:p>
            <a:pPr lvl="0">
              <a:lnSpc>
                <a:spcPct val="150000"/>
              </a:lnSpc>
              <a:spcBef>
                <a:spcPts val="0"/>
              </a:spcBef>
              <a:buNone/>
              <a:defRPr/>
            </a:pPr>
            <a:r>
              <a:rPr lang="zh-CN" altLang="en-US" sz="1800" kern="0" dirty="0">
                <a:solidFill>
                  <a:srgbClr val="404040"/>
                </a:solidFill>
                <a:latin typeface="+mn-lt"/>
                <a:ea typeface="+mn-ea"/>
                <a:cs typeface="+mn-ea"/>
                <a:sym typeface="+mn-lt"/>
              </a:rPr>
              <a:t>单击此处添加合适的文字，或通过复制粘贴您的文本内容，修改文字属性。</a:t>
            </a:r>
          </a:p>
        </p:txBody>
      </p:sp>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500"/>
                                        <p:tgtEl>
                                          <p:spTgt spid="7"/>
                                        </p:tgtEl>
                                      </p:cBhvr>
                                    </p:animEffect>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left)">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538576" y="1755114"/>
            <a:ext cx="2557424" cy="907751"/>
            <a:chOff x="3666731" y="1984470"/>
            <a:chExt cx="2636520" cy="1447800"/>
          </a:xfrm>
          <a:solidFill>
            <a:srgbClr val="C00000"/>
          </a:solidFill>
          <a:effectLst/>
        </p:grpSpPr>
        <p:sp>
          <p:nvSpPr>
            <p:cNvPr id="3" name="任意多边形 92"/>
            <p:cNvSpPr/>
            <p:nvPr/>
          </p:nvSpPr>
          <p:spPr>
            <a:xfrm>
              <a:off x="3666731"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rgbClr val="83AEF5"/>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solidFill>
                  <a:srgbClr val="FFFFFF"/>
                </a:solidFill>
                <a:cs typeface="+mn-ea"/>
                <a:sym typeface="+mn-lt"/>
              </a:endParaRPr>
            </a:p>
          </p:txBody>
        </p:sp>
        <p:sp>
          <p:nvSpPr>
            <p:cNvPr id="4" name="文本框 35"/>
            <p:cNvSpPr txBox="1"/>
            <p:nvPr/>
          </p:nvSpPr>
          <p:spPr>
            <a:xfrm>
              <a:off x="3971726" y="2379223"/>
              <a:ext cx="2230360" cy="658295"/>
            </a:xfrm>
            <a:prstGeom prst="rect">
              <a:avLst/>
            </a:prstGeom>
            <a:noFill/>
            <a:ln w="50800">
              <a:noFill/>
            </a:ln>
          </p:spPr>
          <p:txBody>
            <a:bodyPr wrap="square" rtlCol="0" anchor="ctr">
              <a:spAutoFit/>
            </a:bodyPr>
            <a:lstStyle/>
            <a:p>
              <a:pPr algn="ctr">
                <a:lnSpc>
                  <a:spcPct val="120000"/>
                </a:lnSpc>
              </a:pPr>
              <a:r>
                <a:rPr lang="zh-CN" altLang="en-US" sz="2800" b="1" baseline="-3000" dirty="0">
                  <a:solidFill>
                    <a:srgbClr val="FFFFFF"/>
                  </a:solidFill>
                  <a:cs typeface="+mn-ea"/>
                  <a:sym typeface="+mn-lt"/>
                </a:rPr>
                <a:t>编辑标题</a:t>
              </a:r>
            </a:p>
          </p:txBody>
        </p:sp>
      </p:grpSp>
      <p:grpSp>
        <p:nvGrpSpPr>
          <p:cNvPr id="5" name="组合 4"/>
          <p:cNvGrpSpPr/>
          <p:nvPr/>
        </p:nvGrpSpPr>
        <p:grpSpPr>
          <a:xfrm>
            <a:off x="1156321" y="1755114"/>
            <a:ext cx="2557424" cy="907751"/>
            <a:chOff x="1436370" y="1984470"/>
            <a:chExt cx="2636520" cy="1447800"/>
          </a:xfrm>
          <a:solidFill>
            <a:srgbClr val="C00000"/>
          </a:solidFill>
          <a:effectLst/>
        </p:grpSpPr>
        <p:sp>
          <p:nvSpPr>
            <p:cNvPr id="6" name="任意多边形 95"/>
            <p:cNvSpPr/>
            <p:nvPr/>
          </p:nvSpPr>
          <p:spPr>
            <a:xfrm>
              <a:off x="1436370"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rgbClr val="83AEF5"/>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solidFill>
                  <a:schemeClr val="bg1"/>
                </a:solidFill>
                <a:cs typeface="+mn-ea"/>
                <a:sym typeface="+mn-lt"/>
              </a:endParaRPr>
            </a:p>
          </p:txBody>
        </p:sp>
        <p:sp>
          <p:nvSpPr>
            <p:cNvPr id="7" name="文本框 43"/>
            <p:cNvSpPr txBox="1"/>
            <p:nvPr/>
          </p:nvSpPr>
          <p:spPr>
            <a:xfrm>
              <a:off x="1709209" y="2379225"/>
              <a:ext cx="2293960" cy="658295"/>
            </a:xfrm>
            <a:prstGeom prst="rect">
              <a:avLst/>
            </a:prstGeom>
            <a:noFill/>
            <a:ln w="50800">
              <a:noFill/>
            </a:ln>
          </p:spPr>
          <p:txBody>
            <a:bodyPr wrap="square" rtlCol="0" anchor="ctr">
              <a:spAutoFit/>
            </a:bodyPr>
            <a:lstStyle/>
            <a:p>
              <a:pPr algn="ctr">
                <a:lnSpc>
                  <a:spcPct val="120000"/>
                </a:lnSpc>
              </a:pPr>
              <a:r>
                <a:rPr lang="zh-CN" altLang="en-US" sz="2800" b="1" baseline="-3000" dirty="0">
                  <a:solidFill>
                    <a:schemeClr val="bg1"/>
                  </a:solidFill>
                  <a:cs typeface="+mn-ea"/>
                  <a:sym typeface="+mn-lt"/>
                </a:rPr>
                <a:t>编辑标题</a:t>
              </a:r>
            </a:p>
          </p:txBody>
        </p:sp>
      </p:grpSp>
      <p:grpSp>
        <p:nvGrpSpPr>
          <p:cNvPr id="8" name="组合 7"/>
          <p:cNvGrpSpPr/>
          <p:nvPr/>
        </p:nvGrpSpPr>
        <p:grpSpPr>
          <a:xfrm>
            <a:off x="8389681" y="1755114"/>
            <a:ext cx="2557424" cy="907751"/>
            <a:chOff x="8127453" y="1984470"/>
            <a:chExt cx="2636520" cy="1447800"/>
          </a:xfrm>
          <a:solidFill>
            <a:srgbClr val="C00000"/>
          </a:solidFill>
          <a:effectLst/>
        </p:grpSpPr>
        <p:sp>
          <p:nvSpPr>
            <p:cNvPr id="9" name="任意多边形 98"/>
            <p:cNvSpPr/>
            <p:nvPr/>
          </p:nvSpPr>
          <p:spPr>
            <a:xfrm>
              <a:off x="8127453"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rgbClr val="83AEF5"/>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solidFill>
                  <a:srgbClr val="FFFFFF"/>
                </a:solidFill>
                <a:cs typeface="+mn-ea"/>
                <a:sym typeface="+mn-lt"/>
              </a:endParaRPr>
            </a:p>
          </p:txBody>
        </p:sp>
        <p:sp>
          <p:nvSpPr>
            <p:cNvPr id="10" name="文本框 46"/>
            <p:cNvSpPr txBox="1"/>
            <p:nvPr/>
          </p:nvSpPr>
          <p:spPr>
            <a:xfrm>
              <a:off x="8439016" y="2379223"/>
              <a:ext cx="2230360" cy="658295"/>
            </a:xfrm>
            <a:prstGeom prst="rect">
              <a:avLst/>
            </a:prstGeom>
            <a:noFill/>
            <a:ln w="50800">
              <a:noFill/>
            </a:ln>
          </p:spPr>
          <p:txBody>
            <a:bodyPr wrap="square" rtlCol="0" anchor="ctr">
              <a:spAutoFit/>
            </a:bodyPr>
            <a:lstStyle/>
            <a:p>
              <a:pPr algn="ctr">
                <a:lnSpc>
                  <a:spcPct val="120000"/>
                </a:lnSpc>
              </a:pPr>
              <a:r>
                <a:rPr lang="zh-CN" altLang="en-US" sz="2800" b="1" baseline="-3000" dirty="0">
                  <a:solidFill>
                    <a:srgbClr val="FFFFFF"/>
                  </a:solidFill>
                  <a:cs typeface="+mn-ea"/>
                  <a:sym typeface="+mn-lt"/>
                </a:rPr>
                <a:t>编辑标题</a:t>
              </a:r>
            </a:p>
          </p:txBody>
        </p:sp>
      </p:grpSp>
      <p:grpSp>
        <p:nvGrpSpPr>
          <p:cNvPr id="11" name="组合 10"/>
          <p:cNvGrpSpPr/>
          <p:nvPr/>
        </p:nvGrpSpPr>
        <p:grpSpPr>
          <a:xfrm>
            <a:off x="5964128" y="1755114"/>
            <a:ext cx="2557424" cy="907751"/>
            <a:chOff x="5897092" y="1984470"/>
            <a:chExt cx="2636520" cy="1447800"/>
          </a:xfrm>
          <a:solidFill>
            <a:srgbClr val="C00000"/>
          </a:solidFill>
          <a:effectLst/>
        </p:grpSpPr>
        <p:sp>
          <p:nvSpPr>
            <p:cNvPr id="12" name="任意多边形 101"/>
            <p:cNvSpPr/>
            <p:nvPr/>
          </p:nvSpPr>
          <p:spPr>
            <a:xfrm>
              <a:off x="5897092"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rgbClr val="83AEF5"/>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solidFill>
                  <a:schemeClr val="bg1"/>
                </a:solidFill>
                <a:cs typeface="+mn-ea"/>
                <a:sym typeface="+mn-lt"/>
              </a:endParaRPr>
            </a:p>
          </p:txBody>
        </p:sp>
        <p:sp>
          <p:nvSpPr>
            <p:cNvPr id="13" name="文本框 49"/>
            <p:cNvSpPr txBox="1"/>
            <p:nvPr/>
          </p:nvSpPr>
          <p:spPr>
            <a:xfrm>
              <a:off x="6227711" y="2379227"/>
              <a:ext cx="2205655" cy="658295"/>
            </a:xfrm>
            <a:prstGeom prst="rect">
              <a:avLst/>
            </a:prstGeom>
            <a:noFill/>
            <a:ln w="50800">
              <a:noFill/>
            </a:ln>
          </p:spPr>
          <p:txBody>
            <a:bodyPr wrap="square" rtlCol="0" anchor="ctr">
              <a:spAutoFit/>
            </a:bodyPr>
            <a:lstStyle/>
            <a:p>
              <a:pPr algn="ctr">
                <a:lnSpc>
                  <a:spcPct val="120000"/>
                </a:lnSpc>
              </a:pPr>
              <a:r>
                <a:rPr lang="zh-CN" altLang="en-US" sz="2800" b="1" baseline="-3000" dirty="0">
                  <a:solidFill>
                    <a:schemeClr val="bg1"/>
                  </a:solidFill>
                  <a:cs typeface="+mn-ea"/>
                  <a:sym typeface="+mn-lt"/>
                </a:rPr>
                <a:t>编辑标题</a:t>
              </a:r>
            </a:p>
          </p:txBody>
        </p:sp>
      </p:grpSp>
      <p:sp>
        <p:nvSpPr>
          <p:cNvPr id="14" name="矩形 47"/>
          <p:cNvSpPr>
            <a:spLocks noChangeArrowheads="1"/>
          </p:cNvSpPr>
          <p:nvPr/>
        </p:nvSpPr>
        <p:spPr bwMode="auto">
          <a:xfrm>
            <a:off x="1139513" y="4916137"/>
            <a:ext cx="9385451" cy="787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5" rIns="91428" bIns="45715">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fontAlgn="base">
              <a:lnSpc>
                <a:spcPct val="150000"/>
              </a:lnSpc>
              <a:spcBef>
                <a:spcPct val="0"/>
              </a:spcBef>
              <a:spcAft>
                <a:spcPct val="0"/>
              </a:spcAft>
              <a:buNone/>
            </a:pPr>
            <a:r>
              <a:rPr lang="zh-CN" altLang="en-US" sz="1600" dirty="0">
                <a:solidFill>
                  <a:srgbClr val="404040"/>
                </a:solidFill>
                <a:latin typeface="+mn-lt"/>
                <a:ea typeface="+mn-ea"/>
                <a:cs typeface="+mn-ea"/>
                <a:sym typeface="+mn-lt"/>
              </a:rPr>
              <a:t>此处添加详细文本描述，建议与标题相关并符合整体语言风格此处添加详细文本描述，建议与标题相关并符合整体语言风格</a:t>
            </a:r>
            <a:endParaRPr lang="en-US" altLang="zh-CN" sz="1600" dirty="0">
              <a:solidFill>
                <a:srgbClr val="404040"/>
              </a:solidFill>
              <a:latin typeface="+mn-lt"/>
              <a:ea typeface="+mn-ea"/>
              <a:cs typeface="+mn-ea"/>
              <a:sym typeface="+mn-lt"/>
            </a:endParaRPr>
          </a:p>
        </p:txBody>
      </p:sp>
      <p:sp>
        <p:nvSpPr>
          <p:cNvPr id="15" name="矩形 47"/>
          <p:cNvSpPr>
            <a:spLocks noChangeArrowheads="1"/>
          </p:cNvSpPr>
          <p:nvPr/>
        </p:nvSpPr>
        <p:spPr bwMode="auto">
          <a:xfrm>
            <a:off x="1282654" y="3008681"/>
            <a:ext cx="2246983" cy="120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5" rIns="91428" bIns="45715">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fontAlgn="base">
              <a:lnSpc>
                <a:spcPct val="150000"/>
              </a:lnSpc>
              <a:spcBef>
                <a:spcPct val="0"/>
              </a:spcBef>
              <a:spcAft>
                <a:spcPct val="0"/>
              </a:spcAft>
              <a:buNone/>
            </a:pPr>
            <a:r>
              <a:rPr lang="zh-CN" altLang="en-US" sz="1600" dirty="0">
                <a:solidFill>
                  <a:srgbClr val="404040"/>
                </a:solidFill>
                <a:latin typeface="+mn-lt"/>
                <a:ea typeface="+mn-ea"/>
                <a:cs typeface="+mn-ea"/>
                <a:sym typeface="+mn-lt"/>
              </a:rPr>
              <a:t>此处添加详细文本描述，建议与标题相关并符合整体语言风格</a:t>
            </a:r>
            <a:endParaRPr lang="en-US" altLang="zh-CN" sz="1600" dirty="0">
              <a:solidFill>
                <a:srgbClr val="404040"/>
              </a:solidFill>
              <a:latin typeface="+mn-lt"/>
              <a:ea typeface="+mn-ea"/>
              <a:cs typeface="+mn-ea"/>
              <a:sym typeface="+mn-lt"/>
            </a:endParaRPr>
          </a:p>
        </p:txBody>
      </p:sp>
      <p:sp>
        <p:nvSpPr>
          <p:cNvPr id="16" name="矩形 47"/>
          <p:cNvSpPr>
            <a:spLocks noChangeArrowheads="1"/>
          </p:cNvSpPr>
          <p:nvPr/>
        </p:nvSpPr>
        <p:spPr bwMode="auto">
          <a:xfrm>
            <a:off x="3657814" y="3008680"/>
            <a:ext cx="2400086" cy="120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5" rIns="91428" bIns="45715">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fontAlgn="base">
              <a:lnSpc>
                <a:spcPct val="150000"/>
              </a:lnSpc>
              <a:spcBef>
                <a:spcPct val="0"/>
              </a:spcBef>
              <a:spcAft>
                <a:spcPct val="0"/>
              </a:spcAft>
              <a:buNone/>
            </a:pPr>
            <a:r>
              <a:rPr lang="zh-CN" altLang="en-US" sz="1600" dirty="0">
                <a:solidFill>
                  <a:srgbClr val="404040"/>
                </a:solidFill>
                <a:latin typeface="+mn-lt"/>
                <a:ea typeface="+mn-ea"/>
                <a:cs typeface="+mn-ea"/>
                <a:sym typeface="+mn-lt"/>
              </a:rPr>
              <a:t>此处添加详细文本描述，建议与标题相关并符合整体语言风格</a:t>
            </a:r>
            <a:endParaRPr lang="en-US" altLang="zh-CN" sz="1600" dirty="0">
              <a:solidFill>
                <a:srgbClr val="404040"/>
              </a:solidFill>
              <a:latin typeface="+mn-lt"/>
              <a:ea typeface="+mn-ea"/>
              <a:cs typeface="+mn-ea"/>
              <a:sym typeface="+mn-lt"/>
            </a:endParaRPr>
          </a:p>
        </p:txBody>
      </p:sp>
      <p:sp>
        <p:nvSpPr>
          <p:cNvPr id="17" name="矩形 47"/>
          <p:cNvSpPr>
            <a:spLocks noChangeArrowheads="1"/>
          </p:cNvSpPr>
          <p:nvPr/>
        </p:nvSpPr>
        <p:spPr bwMode="auto">
          <a:xfrm>
            <a:off x="6083187" y="3008681"/>
            <a:ext cx="2228989" cy="120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5" rIns="91428" bIns="45715">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fontAlgn="base">
              <a:lnSpc>
                <a:spcPct val="150000"/>
              </a:lnSpc>
              <a:spcBef>
                <a:spcPct val="0"/>
              </a:spcBef>
              <a:spcAft>
                <a:spcPct val="0"/>
              </a:spcAft>
              <a:buNone/>
            </a:pPr>
            <a:r>
              <a:rPr lang="zh-CN" altLang="en-US" sz="1600" dirty="0">
                <a:solidFill>
                  <a:srgbClr val="404040"/>
                </a:solidFill>
                <a:latin typeface="+mn-lt"/>
                <a:ea typeface="+mn-ea"/>
                <a:cs typeface="+mn-ea"/>
                <a:sym typeface="+mn-lt"/>
              </a:rPr>
              <a:t>此处添加详细文本描述，建议与标题相关并符合整体语言风格</a:t>
            </a:r>
            <a:endParaRPr lang="en-US" altLang="zh-CN" sz="1600" dirty="0">
              <a:solidFill>
                <a:srgbClr val="404040"/>
              </a:solidFill>
              <a:latin typeface="+mn-lt"/>
              <a:ea typeface="+mn-ea"/>
              <a:cs typeface="+mn-ea"/>
              <a:sym typeface="+mn-lt"/>
            </a:endParaRPr>
          </a:p>
        </p:txBody>
      </p:sp>
      <p:sp>
        <p:nvSpPr>
          <p:cNvPr id="18" name="矩形 47"/>
          <p:cNvSpPr>
            <a:spLocks noChangeArrowheads="1"/>
          </p:cNvSpPr>
          <p:nvPr/>
        </p:nvSpPr>
        <p:spPr bwMode="auto">
          <a:xfrm>
            <a:off x="8483452" y="3008680"/>
            <a:ext cx="2333794" cy="120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5" rIns="91428" bIns="45715">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fontAlgn="base">
              <a:lnSpc>
                <a:spcPct val="150000"/>
              </a:lnSpc>
              <a:spcBef>
                <a:spcPct val="0"/>
              </a:spcBef>
              <a:spcAft>
                <a:spcPct val="0"/>
              </a:spcAft>
              <a:buNone/>
            </a:pPr>
            <a:r>
              <a:rPr lang="zh-CN" altLang="en-US" sz="1600" dirty="0">
                <a:solidFill>
                  <a:srgbClr val="404040"/>
                </a:solidFill>
                <a:latin typeface="+mn-lt"/>
                <a:ea typeface="+mn-ea"/>
                <a:cs typeface="+mn-ea"/>
                <a:sym typeface="+mn-lt"/>
              </a:rPr>
              <a:t>此处添加详细文本描述，建议与标题相关并符合整体语言风格</a:t>
            </a:r>
            <a:endParaRPr lang="en-US" altLang="zh-CN" sz="1600" dirty="0">
              <a:solidFill>
                <a:srgbClr val="404040"/>
              </a:solidFill>
              <a:latin typeface="+mn-lt"/>
              <a:ea typeface="+mn-ea"/>
              <a:cs typeface="+mn-ea"/>
              <a:sym typeface="+mn-lt"/>
            </a:endParaRPr>
          </a:p>
        </p:txBody>
      </p:sp>
      <p:cxnSp>
        <p:nvCxnSpPr>
          <p:cNvPr id="19" name="直接连接符 8"/>
          <p:cNvCxnSpPr/>
          <p:nvPr/>
        </p:nvCxnSpPr>
        <p:spPr>
          <a:xfrm>
            <a:off x="759205" y="4641389"/>
            <a:ext cx="10236772" cy="0"/>
          </a:xfrm>
          <a:prstGeom prst="line">
            <a:avLst/>
          </a:prstGeom>
          <a:ln>
            <a:solidFill>
              <a:srgbClr val="83AEF5"/>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12" presetClass="entr" presetSubtype="1"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p:tgtEl>
                                          <p:spTgt spid="15"/>
                                        </p:tgtEl>
                                        <p:attrNameLst>
                                          <p:attrName>ppt_y</p:attrName>
                                        </p:attrNameLst>
                                      </p:cBhvr>
                                      <p:tavLst>
                                        <p:tav tm="0">
                                          <p:val>
                                            <p:strVal val="#ppt_y-#ppt_h*1.125000"/>
                                          </p:val>
                                        </p:tav>
                                        <p:tav tm="100000">
                                          <p:val>
                                            <p:strVal val="#ppt_y"/>
                                          </p:val>
                                        </p:tav>
                                      </p:tavLst>
                                    </p:anim>
                                    <p:animEffect transition="in" filter="wipe(down)">
                                      <p:cBhvr>
                                        <p:cTn id="12" dur="500"/>
                                        <p:tgtEl>
                                          <p:spTgt spid="15"/>
                                        </p:tgtEl>
                                      </p:cBhvr>
                                    </p:animEffect>
                                  </p:childTnLst>
                                </p:cTn>
                              </p:par>
                            </p:childTnLst>
                          </p:cTn>
                        </p:par>
                        <p:par>
                          <p:cTn id="13" fill="hold">
                            <p:stCondLst>
                              <p:cond delay="500"/>
                            </p:stCondLst>
                            <p:childTnLst>
                              <p:par>
                                <p:cTn id="14" presetID="12" presetClass="entr" presetSubtype="8"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par>
                                <p:cTn id="18" presetID="12" presetClass="entr" presetSubtype="1" fill="hold" grpId="0" nodeType="withEffect">
                                  <p:stCondLst>
                                    <p:cond delay="50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p:tgtEl>
                                          <p:spTgt spid="16"/>
                                        </p:tgtEl>
                                        <p:attrNameLst>
                                          <p:attrName>ppt_y</p:attrName>
                                        </p:attrNameLst>
                                      </p:cBhvr>
                                      <p:tavLst>
                                        <p:tav tm="0">
                                          <p:val>
                                            <p:strVal val="#ppt_y-#ppt_h*1.125000"/>
                                          </p:val>
                                        </p:tav>
                                        <p:tav tm="100000">
                                          <p:val>
                                            <p:strVal val="#ppt_y"/>
                                          </p:val>
                                        </p:tav>
                                      </p:tavLst>
                                    </p:anim>
                                    <p:animEffect transition="in" filter="wipe(down)">
                                      <p:cBhvr>
                                        <p:cTn id="21" dur="500"/>
                                        <p:tgtEl>
                                          <p:spTgt spid="16"/>
                                        </p:tgtEl>
                                      </p:cBhvr>
                                    </p:animEffect>
                                  </p:childTnLst>
                                </p:cTn>
                              </p:par>
                            </p:childTnLst>
                          </p:cTn>
                        </p:par>
                        <p:par>
                          <p:cTn id="22" fill="hold">
                            <p:stCondLst>
                              <p:cond delay="1000"/>
                            </p:stCondLst>
                            <p:childTnLst>
                              <p:par>
                                <p:cTn id="23" presetID="12" presetClass="entr" presetSubtype="8"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p:tgtEl>
                                          <p:spTgt spid="11"/>
                                        </p:tgtEl>
                                        <p:attrNameLst>
                                          <p:attrName>ppt_x</p:attrName>
                                        </p:attrNameLst>
                                      </p:cBhvr>
                                      <p:tavLst>
                                        <p:tav tm="0">
                                          <p:val>
                                            <p:strVal val="#ppt_x-#ppt_w*1.125000"/>
                                          </p:val>
                                        </p:tav>
                                        <p:tav tm="100000">
                                          <p:val>
                                            <p:strVal val="#ppt_x"/>
                                          </p:val>
                                        </p:tav>
                                      </p:tavLst>
                                    </p:anim>
                                    <p:animEffect transition="in" filter="wipe(right)">
                                      <p:cBhvr>
                                        <p:cTn id="26" dur="500"/>
                                        <p:tgtEl>
                                          <p:spTgt spid="11"/>
                                        </p:tgtEl>
                                      </p:cBhvr>
                                    </p:animEffect>
                                  </p:childTnLst>
                                </p:cTn>
                              </p:par>
                              <p:par>
                                <p:cTn id="27" presetID="12" presetClass="entr" presetSubtype="1" fill="hold" grpId="0" nodeType="withEffect">
                                  <p:stCondLst>
                                    <p:cond delay="500"/>
                                  </p:stCondLst>
                                  <p:childTnLst>
                                    <p:set>
                                      <p:cBhvr>
                                        <p:cTn id="28" dur="1" fill="hold">
                                          <p:stCondLst>
                                            <p:cond delay="0"/>
                                          </p:stCondLst>
                                        </p:cTn>
                                        <p:tgtEl>
                                          <p:spTgt spid="17"/>
                                        </p:tgtEl>
                                        <p:attrNameLst>
                                          <p:attrName>style.visibility</p:attrName>
                                        </p:attrNameLst>
                                      </p:cBhvr>
                                      <p:to>
                                        <p:strVal val="visible"/>
                                      </p:to>
                                    </p:set>
                                    <p:anim calcmode="lin" valueType="num">
                                      <p:cBhvr additive="base">
                                        <p:cTn id="29" dur="500"/>
                                        <p:tgtEl>
                                          <p:spTgt spid="17"/>
                                        </p:tgtEl>
                                        <p:attrNameLst>
                                          <p:attrName>ppt_y</p:attrName>
                                        </p:attrNameLst>
                                      </p:cBhvr>
                                      <p:tavLst>
                                        <p:tav tm="0">
                                          <p:val>
                                            <p:strVal val="#ppt_y-#ppt_h*1.125000"/>
                                          </p:val>
                                        </p:tav>
                                        <p:tav tm="100000">
                                          <p:val>
                                            <p:strVal val="#ppt_y"/>
                                          </p:val>
                                        </p:tav>
                                      </p:tavLst>
                                    </p:anim>
                                    <p:animEffect transition="in" filter="wipe(down)">
                                      <p:cBhvr>
                                        <p:cTn id="30" dur="500"/>
                                        <p:tgtEl>
                                          <p:spTgt spid="17"/>
                                        </p:tgtEl>
                                      </p:cBhvr>
                                    </p:animEffect>
                                  </p:childTnLst>
                                </p:cTn>
                              </p:par>
                            </p:childTnLst>
                          </p:cTn>
                        </p:par>
                        <p:par>
                          <p:cTn id="31" fill="hold">
                            <p:stCondLst>
                              <p:cond delay="1500"/>
                            </p:stCondLst>
                            <p:childTnLst>
                              <p:par>
                                <p:cTn id="32" presetID="12" presetClass="entr" presetSubtype="8" fill="hold" nodeType="afterEffect">
                                  <p:stCondLst>
                                    <p:cond delay="0"/>
                                  </p:stCondLst>
                                  <p:childTnLst>
                                    <p:set>
                                      <p:cBhvr>
                                        <p:cTn id="33" dur="1" fill="hold">
                                          <p:stCondLst>
                                            <p:cond delay="0"/>
                                          </p:stCondLst>
                                        </p:cTn>
                                        <p:tgtEl>
                                          <p:spTgt spid="8"/>
                                        </p:tgtEl>
                                        <p:attrNameLst>
                                          <p:attrName>style.visibility</p:attrName>
                                        </p:attrNameLst>
                                      </p:cBhvr>
                                      <p:to>
                                        <p:strVal val="visible"/>
                                      </p:to>
                                    </p:set>
                                    <p:anim calcmode="lin" valueType="num">
                                      <p:cBhvr additive="base">
                                        <p:cTn id="34" dur="500"/>
                                        <p:tgtEl>
                                          <p:spTgt spid="8"/>
                                        </p:tgtEl>
                                        <p:attrNameLst>
                                          <p:attrName>ppt_x</p:attrName>
                                        </p:attrNameLst>
                                      </p:cBhvr>
                                      <p:tavLst>
                                        <p:tav tm="0">
                                          <p:val>
                                            <p:strVal val="#ppt_x-#ppt_w*1.125000"/>
                                          </p:val>
                                        </p:tav>
                                        <p:tav tm="100000">
                                          <p:val>
                                            <p:strVal val="#ppt_x"/>
                                          </p:val>
                                        </p:tav>
                                      </p:tavLst>
                                    </p:anim>
                                    <p:animEffect transition="in" filter="wipe(right)">
                                      <p:cBhvr>
                                        <p:cTn id="35" dur="500"/>
                                        <p:tgtEl>
                                          <p:spTgt spid="8"/>
                                        </p:tgtEl>
                                      </p:cBhvr>
                                    </p:animEffect>
                                  </p:childTnLst>
                                </p:cTn>
                              </p:par>
                              <p:par>
                                <p:cTn id="36" presetID="12" presetClass="entr" presetSubtype="1" fill="hold" grpId="0" nodeType="withEffect">
                                  <p:stCondLst>
                                    <p:cond delay="500"/>
                                  </p:stCondLst>
                                  <p:childTnLst>
                                    <p:set>
                                      <p:cBhvr>
                                        <p:cTn id="37" dur="1" fill="hold">
                                          <p:stCondLst>
                                            <p:cond delay="0"/>
                                          </p:stCondLst>
                                        </p:cTn>
                                        <p:tgtEl>
                                          <p:spTgt spid="18"/>
                                        </p:tgtEl>
                                        <p:attrNameLst>
                                          <p:attrName>style.visibility</p:attrName>
                                        </p:attrNameLst>
                                      </p:cBhvr>
                                      <p:to>
                                        <p:strVal val="visible"/>
                                      </p:to>
                                    </p:set>
                                    <p:anim calcmode="lin" valueType="num">
                                      <p:cBhvr additive="base">
                                        <p:cTn id="38" dur="500"/>
                                        <p:tgtEl>
                                          <p:spTgt spid="18"/>
                                        </p:tgtEl>
                                        <p:attrNameLst>
                                          <p:attrName>ppt_y</p:attrName>
                                        </p:attrNameLst>
                                      </p:cBhvr>
                                      <p:tavLst>
                                        <p:tav tm="0">
                                          <p:val>
                                            <p:strVal val="#ppt_y-#ppt_h*1.125000"/>
                                          </p:val>
                                        </p:tav>
                                        <p:tav tm="100000">
                                          <p:val>
                                            <p:strVal val="#ppt_y"/>
                                          </p:val>
                                        </p:tav>
                                      </p:tavLst>
                                    </p:anim>
                                    <p:animEffect transition="in" filter="wipe(down)">
                                      <p:cBhvr>
                                        <p:cTn id="39" dur="500"/>
                                        <p:tgtEl>
                                          <p:spTgt spid="18"/>
                                        </p:tgtEl>
                                      </p:cBhvr>
                                    </p:animEffect>
                                  </p:childTnLst>
                                </p:cTn>
                              </p:par>
                            </p:childTnLst>
                          </p:cTn>
                        </p:par>
                        <p:par>
                          <p:cTn id="40" fill="hold">
                            <p:stCondLst>
                              <p:cond delay="2000"/>
                            </p:stCondLst>
                            <p:childTnLst>
                              <p:par>
                                <p:cTn id="41" presetID="16" presetClass="entr" presetSubtype="37" fill="hold"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barn(outVertical)">
                                      <p:cBhvr>
                                        <p:cTn id="43" dur="500"/>
                                        <p:tgtEl>
                                          <p:spTgt spid="19"/>
                                        </p:tgtEl>
                                      </p:cBhvr>
                                    </p:animEffect>
                                  </p:childTnLst>
                                </p:cTn>
                              </p:par>
                              <p:par>
                                <p:cTn id="44" presetID="53" presetClass="entr" presetSubtype="16" fill="hold" grpId="0" nodeType="withEffect">
                                  <p:stCondLst>
                                    <p:cond delay="250"/>
                                  </p:stCondLst>
                                  <p:childTnLst>
                                    <p:set>
                                      <p:cBhvr>
                                        <p:cTn id="45" dur="1" fill="hold">
                                          <p:stCondLst>
                                            <p:cond delay="0"/>
                                          </p:stCondLst>
                                        </p:cTn>
                                        <p:tgtEl>
                                          <p:spTgt spid="14"/>
                                        </p:tgtEl>
                                        <p:attrNameLst>
                                          <p:attrName>style.visibility</p:attrName>
                                        </p:attrNameLst>
                                      </p:cBhvr>
                                      <p:to>
                                        <p:strVal val="visible"/>
                                      </p:to>
                                    </p:set>
                                    <p:anim calcmode="lin" valueType="num">
                                      <p:cBhvr>
                                        <p:cTn id="46" dur="500" fill="hold"/>
                                        <p:tgtEl>
                                          <p:spTgt spid="14"/>
                                        </p:tgtEl>
                                        <p:attrNameLst>
                                          <p:attrName>ppt_w</p:attrName>
                                        </p:attrNameLst>
                                      </p:cBhvr>
                                      <p:tavLst>
                                        <p:tav tm="0">
                                          <p:val>
                                            <p:fltVal val="0"/>
                                          </p:val>
                                        </p:tav>
                                        <p:tav tm="100000">
                                          <p:val>
                                            <p:strVal val="#ppt_w"/>
                                          </p:val>
                                        </p:tav>
                                      </p:tavLst>
                                    </p:anim>
                                    <p:anim calcmode="lin" valueType="num">
                                      <p:cBhvr>
                                        <p:cTn id="47" dur="500" fill="hold"/>
                                        <p:tgtEl>
                                          <p:spTgt spid="14"/>
                                        </p:tgtEl>
                                        <p:attrNameLst>
                                          <p:attrName>ppt_h</p:attrName>
                                        </p:attrNameLst>
                                      </p:cBhvr>
                                      <p:tavLst>
                                        <p:tav tm="0">
                                          <p:val>
                                            <p:fltVal val="0"/>
                                          </p:val>
                                        </p:tav>
                                        <p:tav tm="100000">
                                          <p:val>
                                            <p:strVal val="#ppt_h"/>
                                          </p:val>
                                        </p:tav>
                                      </p:tavLst>
                                    </p:anim>
                                    <p:animEffect transition="in" filter="fade">
                                      <p:cBhvr>
                                        <p:cTn id="4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2" name="图片 11"/>
          <p:cNvPicPr>
            <a:picLocks noChangeAspect="1"/>
          </p:cNvPicPr>
          <p:nvPr/>
        </p:nvPicPr>
        <p:blipFill>
          <a:blip r:embed="rId2">
            <a:extLst>
              <a:ext uri="{28A0092B-C50C-407E-A947-70E740481C1C}">
                <a14:useLocalDpi xmlns:a14="http://schemas.microsoft.com/office/drawing/2010/main" val="0"/>
              </a:ext>
            </a:extLst>
          </a:blip>
          <a:srcRect l="10846" b="68647"/>
          <a:stretch>
            <a:fillRect/>
          </a:stretch>
        </p:blipFill>
        <p:spPr>
          <a:xfrm flipH="1">
            <a:off x="0" y="3106339"/>
            <a:ext cx="12192000" cy="3751662"/>
          </a:xfrm>
          <a:custGeom>
            <a:avLst/>
            <a:gdLst>
              <a:gd name="connsiteX0" fmla="*/ 0 w 12192000"/>
              <a:gd name="connsiteY0" fmla="*/ 0 h 3751662"/>
              <a:gd name="connsiteX1" fmla="*/ 12192000 w 12192000"/>
              <a:gd name="connsiteY1" fmla="*/ 0 h 3751662"/>
              <a:gd name="connsiteX2" fmla="*/ 12192000 w 12192000"/>
              <a:gd name="connsiteY2" fmla="*/ 3751662 h 3751662"/>
              <a:gd name="connsiteX3" fmla="*/ 0 w 12192000"/>
              <a:gd name="connsiteY3" fmla="*/ 3751662 h 3751662"/>
            </a:gdLst>
            <a:ahLst/>
            <a:cxnLst>
              <a:cxn ang="0">
                <a:pos x="connsiteX0" y="connsiteY0"/>
              </a:cxn>
              <a:cxn ang="0">
                <a:pos x="connsiteX1" y="connsiteY1"/>
              </a:cxn>
              <a:cxn ang="0">
                <a:pos x="connsiteX2" y="connsiteY2"/>
              </a:cxn>
              <a:cxn ang="0">
                <a:pos x="connsiteX3" y="connsiteY3"/>
              </a:cxn>
            </a:cxnLst>
            <a:rect l="l" t="t" r="r" b="b"/>
            <a:pathLst>
              <a:path w="12192000" h="3751662">
                <a:moveTo>
                  <a:pt x="0" y="0"/>
                </a:moveTo>
                <a:lnTo>
                  <a:pt x="12192000" y="0"/>
                </a:lnTo>
                <a:lnTo>
                  <a:pt x="12192000" y="3751662"/>
                </a:lnTo>
                <a:lnTo>
                  <a:pt x="0" y="3751662"/>
                </a:lnTo>
                <a:close/>
              </a:path>
            </a:pathLst>
          </a:custGeom>
        </p:spPr>
      </p:pic>
      <p:sp>
        <p:nvSpPr>
          <p:cNvPr id="27" name="椭圆 26"/>
          <p:cNvSpPr/>
          <p:nvPr/>
        </p:nvSpPr>
        <p:spPr>
          <a:xfrm rot="18447387">
            <a:off x="-1289897" y="-1579718"/>
            <a:ext cx="3422785" cy="3422785"/>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0" name="组合 29"/>
          <p:cNvGrpSpPr/>
          <p:nvPr/>
        </p:nvGrpSpPr>
        <p:grpSpPr>
          <a:xfrm>
            <a:off x="1443265" y="2297838"/>
            <a:ext cx="5295900" cy="1200329"/>
            <a:chOff x="1486808" y="2297839"/>
            <a:chExt cx="5295900" cy="1200329"/>
          </a:xfrm>
        </p:grpSpPr>
        <p:sp>
          <p:nvSpPr>
            <p:cNvPr id="28" name="矩形 27"/>
            <p:cNvSpPr/>
            <p:nvPr/>
          </p:nvSpPr>
          <p:spPr>
            <a:xfrm>
              <a:off x="1486808" y="2322285"/>
              <a:ext cx="5295900" cy="1107903"/>
            </a:xfrm>
            <a:prstGeom prst="rect">
              <a:avLst/>
            </a:prstGeom>
            <a:solidFill>
              <a:srgbClr val="83AE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文本框 28"/>
            <p:cNvSpPr txBox="1"/>
            <p:nvPr/>
          </p:nvSpPr>
          <p:spPr>
            <a:xfrm>
              <a:off x="1798564" y="2297839"/>
              <a:ext cx="4602236" cy="1200329"/>
            </a:xfrm>
            <a:prstGeom prst="rect">
              <a:avLst/>
            </a:prstGeom>
            <a:noFill/>
          </p:spPr>
          <p:txBody>
            <a:bodyPr vert="horz" wrap="square" rtlCol="0">
              <a:spAutoFit/>
            </a:bodyPr>
            <a:lstStyle/>
            <a:p>
              <a:pPr algn="dist"/>
              <a:r>
                <a:rPr lang="zh-CN" altLang="en-US" sz="7200" b="1" dirty="0">
                  <a:solidFill>
                    <a:schemeClr val="bg1"/>
                  </a:solidFill>
                  <a:cs typeface="+mn-ea"/>
                  <a:sym typeface="+mn-lt"/>
                </a:rPr>
                <a:t>工作计划</a:t>
              </a:r>
            </a:p>
          </p:txBody>
        </p:sp>
      </p:grpSp>
      <p:grpSp>
        <p:nvGrpSpPr>
          <p:cNvPr id="31" name="组合 30"/>
          <p:cNvGrpSpPr/>
          <p:nvPr/>
        </p:nvGrpSpPr>
        <p:grpSpPr>
          <a:xfrm>
            <a:off x="9628415" y="281109"/>
            <a:ext cx="2324099" cy="732384"/>
            <a:chOff x="171450" y="238473"/>
            <a:chExt cx="2324099" cy="732384"/>
          </a:xfrm>
        </p:grpSpPr>
        <p:sp>
          <p:nvSpPr>
            <p:cNvPr id="32" name="文本框 31"/>
            <p:cNvSpPr txBox="1"/>
            <p:nvPr/>
          </p:nvSpPr>
          <p:spPr>
            <a:xfrm>
              <a:off x="1112921" y="238473"/>
              <a:ext cx="1373557" cy="306705"/>
            </a:xfrm>
            <a:prstGeom prst="rect">
              <a:avLst/>
            </a:prstGeom>
            <a:noFill/>
          </p:spPr>
          <p:txBody>
            <a:bodyPr vert="horz" wrap="square" rtlCol="0">
              <a:spAutoFit/>
            </a:bodyPr>
            <a:lstStyle/>
            <a:p>
              <a:pPr algn="dist"/>
              <a:r>
                <a:rPr lang="zh-CN" altLang="en-US" sz="1400" dirty="0">
                  <a:solidFill>
                    <a:schemeClr val="tx1">
                      <a:lumMod val="65000"/>
                      <a:lumOff val="35000"/>
                    </a:schemeClr>
                  </a:solidFill>
                  <a:cs typeface="+mn-ea"/>
                  <a:sym typeface="+mn-lt"/>
                </a:rPr>
                <a:t>XXX有限公司</a:t>
              </a:r>
            </a:p>
          </p:txBody>
        </p:sp>
        <p:sp>
          <p:nvSpPr>
            <p:cNvPr id="33" name="文本框 32"/>
            <p:cNvSpPr txBox="1"/>
            <p:nvPr/>
          </p:nvSpPr>
          <p:spPr>
            <a:xfrm>
              <a:off x="171450" y="487520"/>
              <a:ext cx="2324099" cy="483337"/>
            </a:xfrm>
            <a:prstGeom prst="rect">
              <a:avLst/>
            </a:prstGeom>
            <a:noFill/>
          </p:spPr>
          <p:txBody>
            <a:bodyPr wrap="square" rtlCol="0">
              <a:spAutoFit/>
            </a:bodyPr>
            <a:lstStyle/>
            <a:p>
              <a:pPr algn="r">
                <a:lnSpc>
                  <a:spcPct val="150000"/>
                </a:lnSpc>
              </a:pPr>
              <a:r>
                <a:rPr lang="en-US" altLang="zh-CN" sz="900" dirty="0">
                  <a:solidFill>
                    <a:schemeClr val="tx1">
                      <a:lumMod val="50000"/>
                      <a:lumOff val="50000"/>
                    </a:schemeClr>
                  </a:solidFill>
                  <a:cs typeface="+mn-ea"/>
                  <a:sym typeface="+mn-lt"/>
                </a:rPr>
                <a:t>The average person is always waiting for an opportunity to</a:t>
              </a:r>
              <a:endParaRPr lang="zh-CN" altLang="en-US" sz="900" dirty="0">
                <a:solidFill>
                  <a:schemeClr val="tx1">
                    <a:lumMod val="50000"/>
                    <a:lumOff val="50000"/>
                  </a:schemeClr>
                </a:solidFill>
                <a:cs typeface="+mn-ea"/>
                <a:sym typeface="+mn-lt"/>
              </a:endParaRPr>
            </a:p>
          </p:txBody>
        </p:sp>
      </p:grpSp>
      <p:sp>
        <p:nvSpPr>
          <p:cNvPr id="34" name="椭圆 33"/>
          <p:cNvSpPr/>
          <p:nvPr/>
        </p:nvSpPr>
        <p:spPr>
          <a:xfrm rot="3399708">
            <a:off x="5507344" y="-946793"/>
            <a:ext cx="1508455" cy="1508455"/>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9" name="组合 38"/>
          <p:cNvGrpSpPr/>
          <p:nvPr/>
        </p:nvGrpSpPr>
        <p:grpSpPr>
          <a:xfrm>
            <a:off x="3919764" y="1872344"/>
            <a:ext cx="2815772" cy="516164"/>
            <a:chOff x="3861707" y="1930401"/>
            <a:chExt cx="2815772" cy="516164"/>
          </a:xfrm>
        </p:grpSpPr>
        <p:sp>
          <p:nvSpPr>
            <p:cNvPr id="36" name="矩形 35"/>
            <p:cNvSpPr/>
            <p:nvPr/>
          </p:nvSpPr>
          <p:spPr>
            <a:xfrm flipH="1">
              <a:off x="3861707" y="1930401"/>
              <a:ext cx="2815772" cy="516164"/>
            </a:xfrm>
            <a:prstGeom prst="rect">
              <a:avLst/>
            </a:prstGeom>
            <a:gradFill flip="none" rotWithShape="1">
              <a:gsLst>
                <a:gs pos="0">
                  <a:srgbClr val="DCD7FF">
                    <a:alpha val="0"/>
                  </a:srgbClr>
                </a:gs>
                <a:gs pos="100000">
                  <a:srgbClr val="C1B5EF">
                    <a:alpha val="91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文本框 37"/>
            <p:cNvSpPr txBox="1"/>
            <p:nvPr/>
          </p:nvSpPr>
          <p:spPr>
            <a:xfrm>
              <a:off x="4440735" y="1945311"/>
              <a:ext cx="2206808" cy="461665"/>
            </a:xfrm>
            <a:prstGeom prst="rect">
              <a:avLst/>
            </a:prstGeom>
            <a:noFill/>
          </p:spPr>
          <p:txBody>
            <a:bodyPr vert="horz" wrap="square" rtlCol="0">
              <a:spAutoFit/>
            </a:bodyPr>
            <a:lstStyle/>
            <a:p>
              <a:pPr algn="dist"/>
              <a:r>
                <a:rPr lang="en-US" altLang="zh-CN" sz="2400" dirty="0">
                  <a:solidFill>
                    <a:schemeClr val="tx1">
                      <a:lumMod val="75000"/>
                      <a:lumOff val="25000"/>
                    </a:schemeClr>
                  </a:solidFill>
                  <a:cs typeface="+mn-ea"/>
                  <a:sym typeface="+mn-lt"/>
                </a:rPr>
                <a:t>PART FOUR</a:t>
              </a:r>
              <a:endParaRPr lang="zh-CN" altLang="en-US" sz="2400" dirty="0">
                <a:solidFill>
                  <a:schemeClr val="tx1">
                    <a:lumMod val="75000"/>
                    <a:lumOff val="25000"/>
                  </a:schemeClr>
                </a:solidFill>
                <a:cs typeface="+mn-ea"/>
                <a:sym typeface="+mn-lt"/>
              </a:endParaRPr>
            </a:p>
          </p:txBody>
        </p:sp>
      </p:grpSp>
      <p:sp>
        <p:nvSpPr>
          <p:cNvPr id="40" name="椭圆 39"/>
          <p:cNvSpPr/>
          <p:nvPr/>
        </p:nvSpPr>
        <p:spPr>
          <a:xfrm rot="8836527">
            <a:off x="8289878" y="1240121"/>
            <a:ext cx="740648" cy="740648"/>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42" name="图片 41"/>
          <p:cNvPicPr>
            <a:picLocks noChangeAspect="1"/>
          </p:cNvPicPr>
          <p:nvPr/>
        </p:nvPicPr>
        <p:blipFill rotWithShape="1">
          <a:blip r:embed="rId3" cstate="print">
            <a:extLst>
              <a:ext uri="{28A0092B-C50C-407E-A947-70E740481C1C}">
                <a14:useLocalDpi xmlns:a14="http://schemas.microsoft.com/office/drawing/2010/main" val="0"/>
              </a:ext>
            </a:extLst>
          </a:blip>
          <a:srcRect l="31799" t="16508" r="28836" b="32275"/>
          <a:stretch>
            <a:fillRect/>
          </a:stretch>
        </p:blipFill>
        <p:spPr>
          <a:xfrm flipH="1">
            <a:off x="8621487" y="2448040"/>
            <a:ext cx="3037777" cy="3952375"/>
          </a:xfrm>
          <a:prstGeom prst="rect">
            <a:avLst/>
          </a:prstGeom>
        </p:spPr>
      </p:pic>
      <p:sp>
        <p:nvSpPr>
          <p:cNvPr id="43" name="文本框 42"/>
          <p:cNvSpPr txBox="1"/>
          <p:nvPr/>
        </p:nvSpPr>
        <p:spPr>
          <a:xfrm>
            <a:off x="1113519" y="3492230"/>
            <a:ext cx="5983968" cy="547650"/>
          </a:xfrm>
          <a:prstGeom prst="rect">
            <a:avLst/>
          </a:prstGeom>
          <a:noFill/>
        </p:spPr>
        <p:txBody>
          <a:bodyPr wrap="square" rtlCol="0">
            <a:spAutoFit/>
          </a:bodyPr>
          <a:lstStyle/>
          <a:p>
            <a:pPr algn="ctr">
              <a:lnSpc>
                <a:spcPct val="200000"/>
              </a:lnSpc>
            </a:pPr>
            <a:r>
              <a:rPr lang="en-US" altLang="zh-CN" sz="800" dirty="0">
                <a:solidFill>
                  <a:schemeClr val="bg1">
                    <a:lumMod val="50000"/>
                  </a:schemeClr>
                </a:solidFill>
                <a:cs typeface="+mn-ea"/>
                <a:sym typeface="+mn-lt"/>
              </a:rPr>
              <a:t>The average person is always waiting for an opportunity to come The average person is always waiting for an The average person is always average person is always</a:t>
            </a:r>
            <a:endParaRPr lang="zh-CN" altLang="en-US" sz="800" dirty="0">
              <a:solidFill>
                <a:schemeClr val="bg1">
                  <a:lumMod val="50000"/>
                </a:schemeClr>
              </a:solidFill>
              <a:cs typeface="+mn-ea"/>
              <a:sym typeface="+mn-lt"/>
            </a:endParaRPr>
          </a:p>
        </p:txBody>
      </p:sp>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750"/>
                                        <p:tgtEl>
                                          <p:spTgt spid="12"/>
                                        </p:tgtEl>
                                      </p:cBhvr>
                                    </p:animEffect>
                                  </p:childTnLst>
                                </p:cTn>
                              </p:par>
                            </p:childTnLst>
                          </p:cTn>
                        </p:par>
                        <p:par>
                          <p:cTn id="8" fill="hold">
                            <p:stCondLst>
                              <p:cond delay="1000"/>
                            </p:stCondLst>
                            <p:childTnLst>
                              <p:par>
                                <p:cTn id="9" presetID="2" presetClass="entr" presetSubtype="9"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750" fill="hold"/>
                                        <p:tgtEl>
                                          <p:spTgt spid="27"/>
                                        </p:tgtEl>
                                        <p:attrNameLst>
                                          <p:attrName>ppt_x</p:attrName>
                                        </p:attrNameLst>
                                      </p:cBhvr>
                                      <p:tavLst>
                                        <p:tav tm="0">
                                          <p:val>
                                            <p:strVal val="0-#ppt_w/2"/>
                                          </p:val>
                                        </p:tav>
                                        <p:tav tm="100000">
                                          <p:val>
                                            <p:strVal val="#ppt_x"/>
                                          </p:val>
                                        </p:tav>
                                      </p:tavLst>
                                    </p:anim>
                                    <p:anim calcmode="lin" valueType="num">
                                      <p:cBhvr additive="base">
                                        <p:cTn id="12" dur="750" fill="hold"/>
                                        <p:tgtEl>
                                          <p:spTgt spid="27"/>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5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750" fill="hold"/>
                                        <p:tgtEl>
                                          <p:spTgt spid="34"/>
                                        </p:tgtEl>
                                        <p:attrNameLst>
                                          <p:attrName>ppt_x</p:attrName>
                                        </p:attrNameLst>
                                      </p:cBhvr>
                                      <p:tavLst>
                                        <p:tav tm="0">
                                          <p:val>
                                            <p:strVal val="#ppt_x"/>
                                          </p:val>
                                        </p:tav>
                                        <p:tav tm="100000">
                                          <p:val>
                                            <p:strVal val="#ppt_x"/>
                                          </p:val>
                                        </p:tav>
                                      </p:tavLst>
                                    </p:anim>
                                    <p:anim calcmode="lin" valueType="num">
                                      <p:cBhvr additive="base">
                                        <p:cTn id="16" dur="750" fill="hold"/>
                                        <p:tgtEl>
                                          <p:spTgt spid="34"/>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50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750" fill="hold"/>
                                        <p:tgtEl>
                                          <p:spTgt spid="40"/>
                                        </p:tgtEl>
                                        <p:attrNameLst>
                                          <p:attrName>ppt_x</p:attrName>
                                        </p:attrNameLst>
                                      </p:cBhvr>
                                      <p:tavLst>
                                        <p:tav tm="0">
                                          <p:val>
                                            <p:strVal val="#ppt_x"/>
                                          </p:val>
                                        </p:tav>
                                        <p:tav tm="100000">
                                          <p:val>
                                            <p:strVal val="#ppt_x"/>
                                          </p:val>
                                        </p:tav>
                                      </p:tavLst>
                                    </p:anim>
                                    <p:anim calcmode="lin" valueType="num">
                                      <p:cBhvr additive="base">
                                        <p:cTn id="20" dur="750" fill="hold"/>
                                        <p:tgtEl>
                                          <p:spTgt spid="40"/>
                                        </p:tgtEl>
                                        <p:attrNameLst>
                                          <p:attrName>ppt_y</p:attrName>
                                        </p:attrNameLst>
                                      </p:cBhvr>
                                      <p:tavLst>
                                        <p:tav tm="0">
                                          <p:val>
                                            <p:strVal val="0-#ppt_h/2"/>
                                          </p:val>
                                        </p:tav>
                                        <p:tav tm="100000">
                                          <p:val>
                                            <p:strVal val="#ppt_y"/>
                                          </p:val>
                                        </p:tav>
                                      </p:tavLst>
                                    </p:anim>
                                  </p:childTnLst>
                                </p:cTn>
                              </p:par>
                            </p:childTnLst>
                          </p:cTn>
                        </p:par>
                        <p:par>
                          <p:cTn id="21" fill="hold">
                            <p:stCondLst>
                              <p:cond delay="2000"/>
                            </p:stCondLst>
                            <p:childTnLst>
                              <p:par>
                                <p:cTn id="22" presetID="2" presetClass="entr" presetSubtype="2"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750" fill="hold"/>
                                        <p:tgtEl>
                                          <p:spTgt spid="31"/>
                                        </p:tgtEl>
                                        <p:attrNameLst>
                                          <p:attrName>ppt_x</p:attrName>
                                        </p:attrNameLst>
                                      </p:cBhvr>
                                      <p:tavLst>
                                        <p:tav tm="0">
                                          <p:val>
                                            <p:strVal val="1+#ppt_w/2"/>
                                          </p:val>
                                        </p:tav>
                                        <p:tav tm="100000">
                                          <p:val>
                                            <p:strVal val="#ppt_x"/>
                                          </p:val>
                                        </p:tav>
                                      </p:tavLst>
                                    </p:anim>
                                    <p:anim calcmode="lin" valueType="num">
                                      <p:cBhvr additive="base">
                                        <p:cTn id="25" dur="750" fill="hold"/>
                                        <p:tgtEl>
                                          <p:spTgt spid="31"/>
                                        </p:tgtEl>
                                        <p:attrNameLst>
                                          <p:attrName>ppt_y</p:attrName>
                                        </p:attrNameLst>
                                      </p:cBhvr>
                                      <p:tavLst>
                                        <p:tav tm="0">
                                          <p:val>
                                            <p:strVal val="#ppt_y"/>
                                          </p:val>
                                        </p:tav>
                                        <p:tav tm="100000">
                                          <p:val>
                                            <p:strVal val="#ppt_y"/>
                                          </p:val>
                                        </p:tav>
                                      </p:tavLst>
                                    </p:anim>
                                  </p:childTnLst>
                                </p:cTn>
                              </p:par>
                            </p:childTnLst>
                          </p:cTn>
                        </p:par>
                        <p:par>
                          <p:cTn id="26" fill="hold">
                            <p:stCondLst>
                              <p:cond delay="3000"/>
                            </p:stCondLst>
                            <p:childTnLst>
                              <p:par>
                                <p:cTn id="27" presetID="53" presetClass="entr" presetSubtype="16" fill="hold" nodeType="afterEffect">
                                  <p:stCondLst>
                                    <p:cond delay="0"/>
                                  </p:stCondLst>
                                  <p:childTnLst>
                                    <p:set>
                                      <p:cBhvr>
                                        <p:cTn id="28" dur="1" fill="hold">
                                          <p:stCondLst>
                                            <p:cond delay="0"/>
                                          </p:stCondLst>
                                        </p:cTn>
                                        <p:tgtEl>
                                          <p:spTgt spid="42"/>
                                        </p:tgtEl>
                                        <p:attrNameLst>
                                          <p:attrName>style.visibility</p:attrName>
                                        </p:attrNameLst>
                                      </p:cBhvr>
                                      <p:to>
                                        <p:strVal val="visible"/>
                                      </p:to>
                                    </p:set>
                                    <p:anim calcmode="lin" valueType="num">
                                      <p:cBhvr>
                                        <p:cTn id="29" dur="750" fill="hold"/>
                                        <p:tgtEl>
                                          <p:spTgt spid="42"/>
                                        </p:tgtEl>
                                        <p:attrNameLst>
                                          <p:attrName>ppt_w</p:attrName>
                                        </p:attrNameLst>
                                      </p:cBhvr>
                                      <p:tavLst>
                                        <p:tav tm="0">
                                          <p:val>
                                            <p:fltVal val="0"/>
                                          </p:val>
                                        </p:tav>
                                        <p:tav tm="100000">
                                          <p:val>
                                            <p:strVal val="#ppt_w"/>
                                          </p:val>
                                        </p:tav>
                                      </p:tavLst>
                                    </p:anim>
                                    <p:anim calcmode="lin" valueType="num">
                                      <p:cBhvr>
                                        <p:cTn id="30" dur="750" fill="hold"/>
                                        <p:tgtEl>
                                          <p:spTgt spid="42"/>
                                        </p:tgtEl>
                                        <p:attrNameLst>
                                          <p:attrName>ppt_h</p:attrName>
                                        </p:attrNameLst>
                                      </p:cBhvr>
                                      <p:tavLst>
                                        <p:tav tm="0">
                                          <p:val>
                                            <p:fltVal val="0"/>
                                          </p:val>
                                        </p:tav>
                                        <p:tav tm="100000">
                                          <p:val>
                                            <p:strVal val="#ppt_h"/>
                                          </p:val>
                                        </p:tav>
                                      </p:tavLst>
                                    </p:anim>
                                    <p:animEffect transition="in" filter="fade">
                                      <p:cBhvr>
                                        <p:cTn id="31" dur="750"/>
                                        <p:tgtEl>
                                          <p:spTgt spid="42"/>
                                        </p:tgtEl>
                                      </p:cBhvr>
                                    </p:animEffect>
                                  </p:childTnLst>
                                </p:cTn>
                              </p:par>
                            </p:childTnLst>
                          </p:cTn>
                        </p:par>
                        <p:par>
                          <p:cTn id="32" fill="hold">
                            <p:stCondLst>
                              <p:cond delay="4000"/>
                            </p:stCondLst>
                            <p:childTnLst>
                              <p:par>
                                <p:cTn id="33" presetID="16" presetClass="entr" presetSubtype="21" fill="hold" nodeType="after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barn(inVertical)">
                                      <p:cBhvr>
                                        <p:cTn id="35" dur="750"/>
                                        <p:tgtEl>
                                          <p:spTgt spid="30"/>
                                        </p:tgtEl>
                                      </p:cBhvr>
                                    </p:animEffect>
                                  </p:childTnLst>
                                </p:cTn>
                              </p:par>
                              <p:par>
                                <p:cTn id="36" presetID="22" presetClass="entr" presetSubtype="2" fill="hold" nodeType="withEffect">
                                  <p:stCondLst>
                                    <p:cond delay="250"/>
                                  </p:stCondLst>
                                  <p:childTnLst>
                                    <p:set>
                                      <p:cBhvr>
                                        <p:cTn id="37" dur="1" fill="hold">
                                          <p:stCondLst>
                                            <p:cond delay="0"/>
                                          </p:stCondLst>
                                        </p:cTn>
                                        <p:tgtEl>
                                          <p:spTgt spid="39"/>
                                        </p:tgtEl>
                                        <p:attrNameLst>
                                          <p:attrName>style.visibility</p:attrName>
                                        </p:attrNameLst>
                                      </p:cBhvr>
                                      <p:to>
                                        <p:strVal val="visible"/>
                                      </p:to>
                                    </p:set>
                                    <p:animEffect transition="in" filter="wipe(right)">
                                      <p:cBhvr>
                                        <p:cTn id="38" dur="750"/>
                                        <p:tgtEl>
                                          <p:spTgt spid="39"/>
                                        </p:tgtEl>
                                      </p:cBhvr>
                                    </p:animEffect>
                                  </p:childTnLst>
                                </p:cTn>
                              </p:par>
                            </p:childTnLst>
                          </p:cTn>
                        </p:par>
                        <p:par>
                          <p:cTn id="39" fill="hold">
                            <p:stCondLst>
                              <p:cond delay="5000"/>
                            </p:stCondLst>
                            <p:childTnLst>
                              <p:par>
                                <p:cTn id="40" presetID="42" presetClass="entr" presetSubtype="0" fill="hold" grpId="0" nodeType="after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fade">
                                      <p:cBhvr>
                                        <p:cTn id="42" dur="750"/>
                                        <p:tgtEl>
                                          <p:spTgt spid="43"/>
                                        </p:tgtEl>
                                      </p:cBhvr>
                                    </p:animEffect>
                                    <p:anim calcmode="lin" valueType="num">
                                      <p:cBhvr>
                                        <p:cTn id="43" dur="750" fill="hold"/>
                                        <p:tgtEl>
                                          <p:spTgt spid="43"/>
                                        </p:tgtEl>
                                        <p:attrNameLst>
                                          <p:attrName>ppt_x</p:attrName>
                                        </p:attrNameLst>
                                      </p:cBhvr>
                                      <p:tavLst>
                                        <p:tav tm="0">
                                          <p:val>
                                            <p:strVal val="#ppt_x"/>
                                          </p:val>
                                        </p:tav>
                                        <p:tav tm="100000">
                                          <p:val>
                                            <p:strVal val="#ppt_x"/>
                                          </p:val>
                                        </p:tav>
                                      </p:tavLst>
                                    </p:anim>
                                    <p:anim calcmode="lin" valueType="num">
                                      <p:cBhvr>
                                        <p:cTn id="44" dur="75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4" grpId="0" animBg="1"/>
      <p:bldP spid="40" grpId="0" animBg="1"/>
      <p:bldP spid="4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rcRect l="29426" b="63019"/>
          <a:stretch>
            <a:fillRect/>
          </a:stretch>
        </p:blipFill>
        <p:spPr>
          <a:xfrm rot="12501821" flipV="1">
            <a:off x="-742456" y="4508276"/>
            <a:ext cx="8865042" cy="4064646"/>
          </a:xfrm>
          <a:custGeom>
            <a:avLst/>
            <a:gdLst>
              <a:gd name="connsiteX0" fmla="*/ 8865042 w 8865042"/>
              <a:gd name="connsiteY0" fmla="*/ 0 h 4064646"/>
              <a:gd name="connsiteX1" fmla="*/ 0 w 8865042"/>
              <a:gd name="connsiteY1" fmla="*/ 0 h 4064646"/>
              <a:gd name="connsiteX2" fmla="*/ 7528807 w 8865042"/>
              <a:gd name="connsiteY2" fmla="*/ 4064646 h 4064646"/>
              <a:gd name="connsiteX3" fmla="*/ 8865042 w 8865042"/>
              <a:gd name="connsiteY3" fmla="*/ 1589584 h 4064646"/>
            </a:gdLst>
            <a:ahLst/>
            <a:cxnLst>
              <a:cxn ang="0">
                <a:pos x="connsiteX0" y="connsiteY0"/>
              </a:cxn>
              <a:cxn ang="0">
                <a:pos x="connsiteX1" y="connsiteY1"/>
              </a:cxn>
              <a:cxn ang="0">
                <a:pos x="connsiteX2" y="connsiteY2"/>
              </a:cxn>
              <a:cxn ang="0">
                <a:pos x="connsiteX3" y="connsiteY3"/>
              </a:cxn>
            </a:cxnLst>
            <a:rect l="l" t="t" r="r" b="b"/>
            <a:pathLst>
              <a:path w="8865042" h="4064646">
                <a:moveTo>
                  <a:pt x="8865042" y="0"/>
                </a:moveTo>
                <a:lnTo>
                  <a:pt x="0" y="0"/>
                </a:lnTo>
                <a:lnTo>
                  <a:pt x="7528807" y="4064646"/>
                </a:lnTo>
                <a:lnTo>
                  <a:pt x="8865042" y="1589584"/>
                </a:lnTo>
                <a:close/>
              </a:path>
            </a:pathLst>
          </a:custGeom>
        </p:spPr>
      </p:pic>
      <p:pic>
        <p:nvPicPr>
          <p:cNvPr id="11" name="图片 10"/>
          <p:cNvPicPr>
            <a:picLocks noChangeAspect="1"/>
          </p:cNvPicPr>
          <p:nvPr/>
        </p:nvPicPr>
        <p:blipFill>
          <a:blip r:embed="rId2" cstate="print">
            <a:extLst>
              <a:ext uri="{28A0092B-C50C-407E-A947-70E740481C1C}">
                <a14:useLocalDpi xmlns:a14="http://schemas.microsoft.com/office/drawing/2010/main" val="0"/>
              </a:ext>
            </a:extLst>
          </a:blip>
          <a:srcRect l="29426" b="63019"/>
          <a:stretch>
            <a:fillRect/>
          </a:stretch>
        </p:blipFill>
        <p:spPr>
          <a:xfrm rot="12501821" flipH="1">
            <a:off x="4069415" y="-1714922"/>
            <a:ext cx="8865042" cy="4064646"/>
          </a:xfrm>
          <a:custGeom>
            <a:avLst/>
            <a:gdLst>
              <a:gd name="connsiteX0" fmla="*/ 8865042 w 8865042"/>
              <a:gd name="connsiteY0" fmla="*/ 0 h 4064646"/>
              <a:gd name="connsiteX1" fmla="*/ 0 w 8865042"/>
              <a:gd name="connsiteY1" fmla="*/ 0 h 4064646"/>
              <a:gd name="connsiteX2" fmla="*/ 7528807 w 8865042"/>
              <a:gd name="connsiteY2" fmla="*/ 4064646 h 4064646"/>
              <a:gd name="connsiteX3" fmla="*/ 8865042 w 8865042"/>
              <a:gd name="connsiteY3" fmla="*/ 1589584 h 4064646"/>
            </a:gdLst>
            <a:ahLst/>
            <a:cxnLst>
              <a:cxn ang="0">
                <a:pos x="connsiteX0" y="connsiteY0"/>
              </a:cxn>
              <a:cxn ang="0">
                <a:pos x="connsiteX1" y="connsiteY1"/>
              </a:cxn>
              <a:cxn ang="0">
                <a:pos x="connsiteX2" y="connsiteY2"/>
              </a:cxn>
              <a:cxn ang="0">
                <a:pos x="connsiteX3" y="connsiteY3"/>
              </a:cxn>
            </a:cxnLst>
            <a:rect l="l" t="t" r="r" b="b"/>
            <a:pathLst>
              <a:path w="8865042" h="4064646">
                <a:moveTo>
                  <a:pt x="8865042" y="0"/>
                </a:moveTo>
                <a:lnTo>
                  <a:pt x="0" y="0"/>
                </a:lnTo>
                <a:lnTo>
                  <a:pt x="7528807" y="4064646"/>
                </a:lnTo>
                <a:lnTo>
                  <a:pt x="8865042" y="1589584"/>
                </a:lnTo>
                <a:close/>
              </a:path>
            </a:pathLst>
          </a:custGeom>
        </p:spPr>
      </p:pic>
      <p:sp>
        <p:nvSpPr>
          <p:cNvPr id="12" name="椭圆 11"/>
          <p:cNvSpPr/>
          <p:nvPr/>
        </p:nvSpPr>
        <p:spPr>
          <a:xfrm rot="17067964">
            <a:off x="1152326" y="1968677"/>
            <a:ext cx="2004247" cy="2004247"/>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文本框 12"/>
          <p:cNvSpPr txBox="1"/>
          <p:nvPr/>
        </p:nvSpPr>
        <p:spPr>
          <a:xfrm>
            <a:off x="1544722" y="2348593"/>
            <a:ext cx="2425842" cy="1446550"/>
          </a:xfrm>
          <a:prstGeom prst="rect">
            <a:avLst/>
          </a:prstGeom>
          <a:noFill/>
        </p:spPr>
        <p:txBody>
          <a:bodyPr vert="horz" wrap="square" rtlCol="0">
            <a:spAutoFit/>
          </a:bodyPr>
          <a:lstStyle/>
          <a:p>
            <a:pPr algn="dist"/>
            <a:r>
              <a:rPr lang="zh-CN" altLang="en-US" sz="8800" b="1" dirty="0">
                <a:solidFill>
                  <a:schemeClr val="tx1">
                    <a:lumMod val="75000"/>
                    <a:lumOff val="25000"/>
                  </a:schemeClr>
                </a:solidFill>
                <a:cs typeface="+mn-ea"/>
                <a:sym typeface="+mn-lt"/>
              </a:rPr>
              <a:t>目录</a:t>
            </a:r>
          </a:p>
        </p:txBody>
      </p:sp>
      <p:sp>
        <p:nvSpPr>
          <p:cNvPr id="15" name="文本框 14"/>
          <p:cNvSpPr txBox="1"/>
          <p:nvPr/>
        </p:nvSpPr>
        <p:spPr>
          <a:xfrm>
            <a:off x="1365108" y="3610322"/>
            <a:ext cx="2728598" cy="307777"/>
          </a:xfrm>
          <a:prstGeom prst="rect">
            <a:avLst/>
          </a:prstGeom>
          <a:noFill/>
        </p:spPr>
        <p:txBody>
          <a:bodyPr vert="horz" wrap="square" rtlCol="0">
            <a:spAutoFit/>
          </a:bodyPr>
          <a:lstStyle/>
          <a:p>
            <a:pPr algn="dist"/>
            <a:r>
              <a:rPr lang="en-US" altLang="zh-CN" sz="1400" dirty="0">
                <a:solidFill>
                  <a:schemeClr val="tx1">
                    <a:lumMod val="65000"/>
                    <a:lumOff val="35000"/>
                  </a:schemeClr>
                </a:solidFill>
                <a:cs typeface="+mn-ea"/>
                <a:sym typeface="+mn-lt"/>
              </a:rPr>
              <a:t>CONTANTS</a:t>
            </a:r>
            <a:endParaRPr lang="zh-CN" altLang="en-US" sz="1400" dirty="0">
              <a:solidFill>
                <a:schemeClr val="tx1">
                  <a:lumMod val="65000"/>
                  <a:lumOff val="35000"/>
                </a:schemeClr>
              </a:solidFill>
              <a:cs typeface="+mn-ea"/>
              <a:sym typeface="+mn-lt"/>
            </a:endParaRPr>
          </a:p>
        </p:txBody>
      </p:sp>
      <p:grpSp>
        <p:nvGrpSpPr>
          <p:cNvPr id="16" name="组合 15"/>
          <p:cNvGrpSpPr/>
          <p:nvPr/>
        </p:nvGrpSpPr>
        <p:grpSpPr>
          <a:xfrm>
            <a:off x="260207" y="257523"/>
            <a:ext cx="2326056" cy="761412"/>
            <a:chOff x="169493" y="209445"/>
            <a:chExt cx="2326056" cy="761412"/>
          </a:xfrm>
        </p:grpSpPr>
        <p:sp>
          <p:nvSpPr>
            <p:cNvPr id="17" name="文本框 16"/>
            <p:cNvSpPr txBox="1"/>
            <p:nvPr/>
          </p:nvSpPr>
          <p:spPr>
            <a:xfrm>
              <a:off x="169493" y="209445"/>
              <a:ext cx="1373557" cy="306705"/>
            </a:xfrm>
            <a:prstGeom prst="rect">
              <a:avLst/>
            </a:prstGeom>
            <a:noFill/>
          </p:spPr>
          <p:txBody>
            <a:bodyPr vert="horz" wrap="square" rtlCol="0">
              <a:spAutoFit/>
            </a:bodyPr>
            <a:lstStyle/>
            <a:p>
              <a:pPr algn="dist"/>
              <a:r>
                <a:rPr lang="zh-CN" altLang="en-US" sz="1400" dirty="0">
                  <a:solidFill>
                    <a:schemeClr val="tx1">
                      <a:lumMod val="65000"/>
                      <a:lumOff val="35000"/>
                    </a:schemeClr>
                  </a:solidFill>
                  <a:cs typeface="+mn-ea"/>
                  <a:sym typeface="+mn-lt"/>
                </a:rPr>
                <a:t>XXX有限公司</a:t>
              </a:r>
            </a:p>
          </p:txBody>
        </p:sp>
        <p:sp>
          <p:nvSpPr>
            <p:cNvPr id="18" name="文本框 17"/>
            <p:cNvSpPr txBox="1"/>
            <p:nvPr/>
          </p:nvSpPr>
          <p:spPr>
            <a:xfrm>
              <a:off x="171450" y="487520"/>
              <a:ext cx="2324099" cy="483337"/>
            </a:xfrm>
            <a:prstGeom prst="rect">
              <a:avLst/>
            </a:prstGeom>
            <a:noFill/>
          </p:spPr>
          <p:txBody>
            <a:bodyPr wrap="square" rtlCol="0">
              <a:spAutoFit/>
            </a:bodyPr>
            <a:lstStyle/>
            <a:p>
              <a:pPr>
                <a:lnSpc>
                  <a:spcPct val="150000"/>
                </a:lnSpc>
              </a:pPr>
              <a:r>
                <a:rPr lang="en-US" altLang="zh-CN" sz="900" dirty="0">
                  <a:solidFill>
                    <a:schemeClr val="tx1">
                      <a:lumMod val="50000"/>
                      <a:lumOff val="50000"/>
                    </a:schemeClr>
                  </a:solidFill>
                  <a:cs typeface="+mn-ea"/>
                  <a:sym typeface="+mn-lt"/>
                </a:rPr>
                <a:t>The average person is always waiting for an opportunity to</a:t>
              </a:r>
              <a:endParaRPr lang="zh-CN" altLang="en-US" sz="900" dirty="0">
                <a:solidFill>
                  <a:schemeClr val="tx1">
                    <a:lumMod val="50000"/>
                    <a:lumOff val="50000"/>
                  </a:schemeClr>
                </a:solidFill>
                <a:cs typeface="+mn-ea"/>
                <a:sym typeface="+mn-lt"/>
              </a:endParaRPr>
            </a:p>
          </p:txBody>
        </p:sp>
      </p:grpSp>
      <p:grpSp>
        <p:nvGrpSpPr>
          <p:cNvPr id="23" name="组合 22"/>
          <p:cNvGrpSpPr/>
          <p:nvPr/>
        </p:nvGrpSpPr>
        <p:grpSpPr>
          <a:xfrm>
            <a:off x="4628850" y="2143756"/>
            <a:ext cx="2799139" cy="1489582"/>
            <a:chOff x="4634292" y="1945092"/>
            <a:chExt cx="2799139" cy="1489582"/>
          </a:xfrm>
        </p:grpSpPr>
        <p:sp>
          <p:nvSpPr>
            <p:cNvPr id="20" name="矩形 19"/>
            <p:cNvSpPr/>
            <p:nvPr/>
          </p:nvSpPr>
          <p:spPr>
            <a:xfrm>
              <a:off x="4650924" y="3041795"/>
              <a:ext cx="2782507" cy="383576"/>
            </a:xfrm>
            <a:prstGeom prst="rect">
              <a:avLst/>
            </a:prstGeom>
            <a:gradFill flip="none" rotWithShape="1">
              <a:gsLst>
                <a:gs pos="0">
                  <a:srgbClr val="83AEF5">
                    <a:alpha val="84000"/>
                  </a:srgbClr>
                </a:gs>
                <a:gs pos="100000">
                  <a:srgbClr val="83AEF5">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文本框 20"/>
            <p:cNvSpPr txBox="1"/>
            <p:nvPr/>
          </p:nvSpPr>
          <p:spPr>
            <a:xfrm>
              <a:off x="4634292" y="2665233"/>
              <a:ext cx="2782507" cy="769441"/>
            </a:xfrm>
            <a:prstGeom prst="rect">
              <a:avLst/>
            </a:prstGeom>
            <a:noFill/>
          </p:spPr>
          <p:txBody>
            <a:bodyPr vert="horz" wrap="square" rtlCol="0">
              <a:spAutoFit/>
            </a:bodyPr>
            <a:lstStyle/>
            <a:p>
              <a:pPr algn="dist"/>
              <a:r>
                <a:rPr lang="zh-CN" altLang="en-US" sz="4400" b="1" dirty="0">
                  <a:solidFill>
                    <a:schemeClr val="tx1">
                      <a:lumMod val="75000"/>
                      <a:lumOff val="25000"/>
                    </a:schemeClr>
                  </a:solidFill>
                  <a:cs typeface="+mn-ea"/>
                  <a:sym typeface="+mn-lt"/>
                </a:rPr>
                <a:t>工作回顾</a:t>
              </a:r>
            </a:p>
          </p:txBody>
        </p:sp>
        <p:sp>
          <p:nvSpPr>
            <p:cNvPr id="22" name="文本框 21"/>
            <p:cNvSpPr txBox="1"/>
            <p:nvPr/>
          </p:nvSpPr>
          <p:spPr>
            <a:xfrm>
              <a:off x="5390959" y="1945092"/>
              <a:ext cx="1269172" cy="1107996"/>
            </a:xfrm>
            <a:prstGeom prst="rect">
              <a:avLst/>
            </a:prstGeom>
            <a:noFill/>
          </p:spPr>
          <p:txBody>
            <a:bodyPr vert="horz" wrap="square" rtlCol="0">
              <a:spAutoFit/>
            </a:bodyPr>
            <a:lstStyle/>
            <a:p>
              <a:pPr algn="dist"/>
              <a:r>
                <a:rPr lang="en-US" altLang="zh-CN" sz="6600" b="1" dirty="0">
                  <a:gradFill>
                    <a:gsLst>
                      <a:gs pos="22000">
                        <a:srgbClr val="83AEF5">
                          <a:alpha val="0"/>
                        </a:srgbClr>
                      </a:gs>
                      <a:gs pos="100000">
                        <a:srgbClr val="83AEF5"/>
                      </a:gs>
                    </a:gsLst>
                    <a:lin ang="16200000" scaled="1"/>
                  </a:gradFill>
                  <a:cs typeface="+mn-ea"/>
                  <a:sym typeface="+mn-lt"/>
                </a:rPr>
                <a:t>01</a:t>
              </a:r>
              <a:endParaRPr lang="zh-CN" altLang="en-US" sz="6600" b="1" dirty="0">
                <a:gradFill>
                  <a:gsLst>
                    <a:gs pos="22000">
                      <a:srgbClr val="83AEF5">
                        <a:alpha val="0"/>
                      </a:srgbClr>
                    </a:gs>
                    <a:gs pos="100000">
                      <a:srgbClr val="83AEF5"/>
                    </a:gs>
                  </a:gsLst>
                  <a:lin ang="16200000" scaled="1"/>
                </a:gradFill>
                <a:cs typeface="+mn-ea"/>
                <a:sym typeface="+mn-lt"/>
              </a:endParaRPr>
            </a:p>
          </p:txBody>
        </p:sp>
      </p:grpSp>
      <p:grpSp>
        <p:nvGrpSpPr>
          <p:cNvPr id="24" name="组合 23"/>
          <p:cNvGrpSpPr/>
          <p:nvPr/>
        </p:nvGrpSpPr>
        <p:grpSpPr>
          <a:xfrm>
            <a:off x="8054820" y="2143756"/>
            <a:ext cx="2799139" cy="1489582"/>
            <a:chOff x="4634292" y="1945092"/>
            <a:chExt cx="2799139" cy="1489582"/>
          </a:xfrm>
        </p:grpSpPr>
        <p:sp>
          <p:nvSpPr>
            <p:cNvPr id="25" name="矩形 24"/>
            <p:cNvSpPr/>
            <p:nvPr/>
          </p:nvSpPr>
          <p:spPr>
            <a:xfrm>
              <a:off x="4650924" y="3041795"/>
              <a:ext cx="2782507" cy="383576"/>
            </a:xfrm>
            <a:prstGeom prst="rect">
              <a:avLst/>
            </a:prstGeom>
            <a:gradFill flip="none" rotWithShape="1">
              <a:gsLst>
                <a:gs pos="0">
                  <a:srgbClr val="83AEF5">
                    <a:alpha val="84000"/>
                  </a:srgbClr>
                </a:gs>
                <a:gs pos="100000">
                  <a:srgbClr val="83AEF5">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文本框 25"/>
            <p:cNvSpPr txBox="1"/>
            <p:nvPr/>
          </p:nvSpPr>
          <p:spPr>
            <a:xfrm>
              <a:off x="4634292" y="2665233"/>
              <a:ext cx="2782507" cy="769441"/>
            </a:xfrm>
            <a:prstGeom prst="rect">
              <a:avLst/>
            </a:prstGeom>
            <a:noFill/>
          </p:spPr>
          <p:txBody>
            <a:bodyPr vert="horz" wrap="square" rtlCol="0">
              <a:spAutoFit/>
            </a:bodyPr>
            <a:lstStyle/>
            <a:p>
              <a:pPr algn="dist"/>
              <a:r>
                <a:rPr lang="zh-CN" altLang="en-US" sz="4400" b="1" dirty="0">
                  <a:solidFill>
                    <a:schemeClr val="tx1">
                      <a:lumMod val="75000"/>
                      <a:lumOff val="25000"/>
                    </a:schemeClr>
                  </a:solidFill>
                  <a:cs typeface="+mn-ea"/>
                  <a:sym typeface="+mn-lt"/>
                </a:rPr>
                <a:t>工作心得</a:t>
              </a:r>
            </a:p>
          </p:txBody>
        </p:sp>
        <p:sp>
          <p:nvSpPr>
            <p:cNvPr id="27" name="文本框 26"/>
            <p:cNvSpPr txBox="1"/>
            <p:nvPr/>
          </p:nvSpPr>
          <p:spPr>
            <a:xfrm>
              <a:off x="5390959" y="1945092"/>
              <a:ext cx="1269172" cy="1107996"/>
            </a:xfrm>
            <a:prstGeom prst="rect">
              <a:avLst/>
            </a:prstGeom>
            <a:noFill/>
          </p:spPr>
          <p:txBody>
            <a:bodyPr vert="horz" wrap="square" rtlCol="0">
              <a:spAutoFit/>
            </a:bodyPr>
            <a:lstStyle/>
            <a:p>
              <a:pPr algn="dist"/>
              <a:r>
                <a:rPr lang="en-US" altLang="zh-CN" sz="6600" b="1" dirty="0">
                  <a:gradFill>
                    <a:gsLst>
                      <a:gs pos="22000">
                        <a:srgbClr val="83AEF5">
                          <a:alpha val="0"/>
                        </a:srgbClr>
                      </a:gs>
                      <a:gs pos="100000">
                        <a:srgbClr val="83AEF5"/>
                      </a:gs>
                    </a:gsLst>
                    <a:lin ang="16200000" scaled="1"/>
                  </a:gradFill>
                  <a:cs typeface="+mn-ea"/>
                  <a:sym typeface="+mn-lt"/>
                </a:rPr>
                <a:t>02</a:t>
              </a:r>
              <a:endParaRPr lang="zh-CN" altLang="en-US" sz="6600" b="1" dirty="0">
                <a:gradFill>
                  <a:gsLst>
                    <a:gs pos="22000">
                      <a:srgbClr val="83AEF5">
                        <a:alpha val="0"/>
                      </a:srgbClr>
                    </a:gs>
                    <a:gs pos="100000">
                      <a:srgbClr val="83AEF5"/>
                    </a:gs>
                  </a:gsLst>
                  <a:lin ang="16200000" scaled="1"/>
                </a:gradFill>
                <a:cs typeface="+mn-ea"/>
                <a:sym typeface="+mn-lt"/>
              </a:endParaRPr>
            </a:p>
          </p:txBody>
        </p:sp>
      </p:grpSp>
      <p:grpSp>
        <p:nvGrpSpPr>
          <p:cNvPr id="28" name="组合 27"/>
          <p:cNvGrpSpPr/>
          <p:nvPr/>
        </p:nvGrpSpPr>
        <p:grpSpPr>
          <a:xfrm>
            <a:off x="4628850" y="3935713"/>
            <a:ext cx="2799139" cy="1489582"/>
            <a:chOff x="4634292" y="1945092"/>
            <a:chExt cx="2799139" cy="1489582"/>
          </a:xfrm>
        </p:grpSpPr>
        <p:sp>
          <p:nvSpPr>
            <p:cNvPr id="29" name="矩形 28"/>
            <p:cNvSpPr/>
            <p:nvPr/>
          </p:nvSpPr>
          <p:spPr>
            <a:xfrm>
              <a:off x="4650924" y="3041795"/>
              <a:ext cx="2782507" cy="383576"/>
            </a:xfrm>
            <a:prstGeom prst="rect">
              <a:avLst/>
            </a:prstGeom>
            <a:gradFill flip="none" rotWithShape="1">
              <a:gsLst>
                <a:gs pos="0">
                  <a:srgbClr val="83AEF5">
                    <a:alpha val="84000"/>
                  </a:srgbClr>
                </a:gs>
                <a:gs pos="100000">
                  <a:srgbClr val="83AEF5">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文本框 29"/>
            <p:cNvSpPr txBox="1"/>
            <p:nvPr/>
          </p:nvSpPr>
          <p:spPr>
            <a:xfrm>
              <a:off x="4634292" y="2665233"/>
              <a:ext cx="2782507" cy="769441"/>
            </a:xfrm>
            <a:prstGeom prst="rect">
              <a:avLst/>
            </a:prstGeom>
            <a:noFill/>
          </p:spPr>
          <p:txBody>
            <a:bodyPr vert="horz" wrap="square" rtlCol="0">
              <a:spAutoFit/>
            </a:bodyPr>
            <a:lstStyle/>
            <a:p>
              <a:pPr algn="dist"/>
              <a:r>
                <a:rPr lang="zh-CN" altLang="en-US" sz="4400" b="1" dirty="0">
                  <a:solidFill>
                    <a:schemeClr val="tx1">
                      <a:lumMod val="75000"/>
                      <a:lumOff val="25000"/>
                    </a:schemeClr>
                  </a:solidFill>
                  <a:cs typeface="+mn-ea"/>
                  <a:sym typeface="+mn-lt"/>
                </a:rPr>
                <a:t>总结不足</a:t>
              </a:r>
            </a:p>
          </p:txBody>
        </p:sp>
        <p:sp>
          <p:nvSpPr>
            <p:cNvPr id="31" name="文本框 30"/>
            <p:cNvSpPr txBox="1"/>
            <p:nvPr/>
          </p:nvSpPr>
          <p:spPr>
            <a:xfrm>
              <a:off x="5390959" y="1945092"/>
              <a:ext cx="1269172" cy="1107996"/>
            </a:xfrm>
            <a:prstGeom prst="rect">
              <a:avLst/>
            </a:prstGeom>
            <a:noFill/>
          </p:spPr>
          <p:txBody>
            <a:bodyPr vert="horz" wrap="square" rtlCol="0">
              <a:spAutoFit/>
            </a:bodyPr>
            <a:lstStyle/>
            <a:p>
              <a:pPr algn="dist"/>
              <a:r>
                <a:rPr lang="en-US" altLang="zh-CN" sz="6600" b="1" dirty="0">
                  <a:gradFill>
                    <a:gsLst>
                      <a:gs pos="22000">
                        <a:srgbClr val="83AEF5">
                          <a:alpha val="0"/>
                        </a:srgbClr>
                      </a:gs>
                      <a:gs pos="100000">
                        <a:srgbClr val="83AEF5"/>
                      </a:gs>
                    </a:gsLst>
                    <a:lin ang="16200000" scaled="1"/>
                  </a:gradFill>
                  <a:cs typeface="+mn-ea"/>
                  <a:sym typeface="+mn-lt"/>
                </a:rPr>
                <a:t>03</a:t>
              </a:r>
              <a:endParaRPr lang="zh-CN" altLang="en-US" sz="6600" b="1" dirty="0">
                <a:gradFill>
                  <a:gsLst>
                    <a:gs pos="22000">
                      <a:srgbClr val="83AEF5">
                        <a:alpha val="0"/>
                      </a:srgbClr>
                    </a:gs>
                    <a:gs pos="100000">
                      <a:srgbClr val="83AEF5"/>
                    </a:gs>
                  </a:gsLst>
                  <a:lin ang="16200000" scaled="1"/>
                </a:gradFill>
                <a:cs typeface="+mn-ea"/>
                <a:sym typeface="+mn-lt"/>
              </a:endParaRPr>
            </a:p>
          </p:txBody>
        </p:sp>
      </p:grpSp>
      <p:grpSp>
        <p:nvGrpSpPr>
          <p:cNvPr id="32" name="组合 31"/>
          <p:cNvGrpSpPr/>
          <p:nvPr/>
        </p:nvGrpSpPr>
        <p:grpSpPr>
          <a:xfrm>
            <a:off x="8054820" y="3935713"/>
            <a:ext cx="2799139" cy="1489582"/>
            <a:chOff x="4634292" y="1945092"/>
            <a:chExt cx="2799139" cy="1489582"/>
          </a:xfrm>
        </p:grpSpPr>
        <p:sp>
          <p:nvSpPr>
            <p:cNvPr id="33" name="矩形 32"/>
            <p:cNvSpPr/>
            <p:nvPr/>
          </p:nvSpPr>
          <p:spPr>
            <a:xfrm>
              <a:off x="4650924" y="3041795"/>
              <a:ext cx="2782507" cy="383576"/>
            </a:xfrm>
            <a:prstGeom prst="rect">
              <a:avLst/>
            </a:prstGeom>
            <a:gradFill flip="none" rotWithShape="1">
              <a:gsLst>
                <a:gs pos="0">
                  <a:srgbClr val="83AEF5">
                    <a:alpha val="84000"/>
                  </a:srgbClr>
                </a:gs>
                <a:gs pos="100000">
                  <a:srgbClr val="83AEF5">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文本框 33"/>
            <p:cNvSpPr txBox="1"/>
            <p:nvPr/>
          </p:nvSpPr>
          <p:spPr>
            <a:xfrm>
              <a:off x="4634292" y="2665233"/>
              <a:ext cx="2782507" cy="769441"/>
            </a:xfrm>
            <a:prstGeom prst="rect">
              <a:avLst/>
            </a:prstGeom>
            <a:noFill/>
          </p:spPr>
          <p:txBody>
            <a:bodyPr vert="horz" wrap="square" rtlCol="0">
              <a:spAutoFit/>
            </a:bodyPr>
            <a:lstStyle/>
            <a:p>
              <a:pPr algn="dist"/>
              <a:r>
                <a:rPr lang="zh-CN" altLang="en-US" sz="4400" b="1" dirty="0">
                  <a:solidFill>
                    <a:schemeClr val="tx1">
                      <a:lumMod val="75000"/>
                      <a:lumOff val="25000"/>
                    </a:schemeClr>
                  </a:solidFill>
                  <a:cs typeface="+mn-ea"/>
                  <a:sym typeface="+mn-lt"/>
                </a:rPr>
                <a:t>工作计划</a:t>
              </a:r>
            </a:p>
          </p:txBody>
        </p:sp>
        <p:sp>
          <p:nvSpPr>
            <p:cNvPr id="35" name="文本框 34"/>
            <p:cNvSpPr txBox="1"/>
            <p:nvPr/>
          </p:nvSpPr>
          <p:spPr>
            <a:xfrm>
              <a:off x="5390959" y="1945092"/>
              <a:ext cx="1269172" cy="1107996"/>
            </a:xfrm>
            <a:prstGeom prst="rect">
              <a:avLst/>
            </a:prstGeom>
            <a:noFill/>
          </p:spPr>
          <p:txBody>
            <a:bodyPr vert="horz" wrap="square" rtlCol="0">
              <a:spAutoFit/>
            </a:bodyPr>
            <a:lstStyle/>
            <a:p>
              <a:pPr algn="dist"/>
              <a:r>
                <a:rPr lang="en-US" altLang="zh-CN" sz="6600" b="1" dirty="0">
                  <a:gradFill>
                    <a:gsLst>
                      <a:gs pos="22000">
                        <a:srgbClr val="83AEF5">
                          <a:alpha val="0"/>
                        </a:srgbClr>
                      </a:gs>
                      <a:gs pos="100000">
                        <a:srgbClr val="83AEF5"/>
                      </a:gs>
                    </a:gsLst>
                    <a:lin ang="16200000" scaled="1"/>
                  </a:gradFill>
                  <a:cs typeface="+mn-ea"/>
                  <a:sym typeface="+mn-lt"/>
                </a:rPr>
                <a:t>04</a:t>
              </a:r>
              <a:endParaRPr lang="zh-CN" altLang="en-US" sz="6600" b="1" dirty="0">
                <a:gradFill>
                  <a:gsLst>
                    <a:gs pos="22000">
                      <a:srgbClr val="83AEF5">
                        <a:alpha val="0"/>
                      </a:srgbClr>
                    </a:gs>
                    <a:gs pos="100000">
                      <a:srgbClr val="83AEF5"/>
                    </a:gs>
                  </a:gsLst>
                  <a:lin ang="16200000" scaled="1"/>
                </a:gradFill>
                <a:cs typeface="+mn-ea"/>
                <a:sym typeface="+mn-lt"/>
              </a:endParaRPr>
            </a:p>
          </p:txBody>
        </p:sp>
      </p:grpSp>
      <p:sp>
        <p:nvSpPr>
          <p:cNvPr id="36" name="TextBox 4">
            <a:extLst>
              <a:ext uri="{FF2B5EF4-FFF2-40B4-BE49-F238E27FC236}">
                <a16:creationId xmlns:a16="http://schemas.microsoft.com/office/drawing/2014/main" id="{EB684C7E-20A7-9694-F2D4-694B922B40F4}"/>
              </a:ext>
            </a:extLst>
          </p:cNvPr>
          <p:cNvSpPr txBox="1"/>
          <p:nvPr/>
        </p:nvSpPr>
        <p:spPr>
          <a:xfrm>
            <a:off x="0" y="0"/>
            <a:ext cx="45365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750"/>
                                        <p:tgtEl>
                                          <p:spTgt spid="10"/>
                                        </p:tgtEl>
                                      </p:cBhvr>
                                    </p:animEffect>
                                  </p:childTnLst>
                                </p:cTn>
                              </p:par>
                              <p:par>
                                <p:cTn id="8" presetID="22" presetClass="entr" presetSubtype="2"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right)">
                                      <p:cBhvr>
                                        <p:cTn id="10" dur="750"/>
                                        <p:tgtEl>
                                          <p:spTgt spid="11"/>
                                        </p:tgtEl>
                                      </p:cBhvr>
                                    </p:animEffect>
                                  </p:childTnLst>
                                </p:cTn>
                              </p:par>
                            </p:childTnLst>
                          </p:cTn>
                        </p:par>
                        <p:par>
                          <p:cTn id="11" fill="hold">
                            <p:stCondLst>
                              <p:cond delay="1000"/>
                            </p:stCondLst>
                            <p:childTnLst>
                              <p:par>
                                <p:cTn id="12" presetID="47" presetClass="entr" presetSubtype="0" fill="hold" nodeType="after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750"/>
                                        <p:tgtEl>
                                          <p:spTgt spid="16"/>
                                        </p:tgtEl>
                                      </p:cBhvr>
                                    </p:animEffect>
                                    <p:anim calcmode="lin" valueType="num">
                                      <p:cBhvr>
                                        <p:cTn id="15" dur="750" fill="hold"/>
                                        <p:tgtEl>
                                          <p:spTgt spid="16"/>
                                        </p:tgtEl>
                                        <p:attrNameLst>
                                          <p:attrName>ppt_x</p:attrName>
                                        </p:attrNameLst>
                                      </p:cBhvr>
                                      <p:tavLst>
                                        <p:tav tm="0">
                                          <p:val>
                                            <p:strVal val="#ppt_x"/>
                                          </p:val>
                                        </p:tav>
                                        <p:tav tm="100000">
                                          <p:val>
                                            <p:strVal val="#ppt_x"/>
                                          </p:val>
                                        </p:tav>
                                      </p:tavLst>
                                    </p:anim>
                                    <p:anim calcmode="lin" valueType="num">
                                      <p:cBhvr>
                                        <p:cTn id="16" dur="750" fill="hold"/>
                                        <p:tgtEl>
                                          <p:spTgt spid="16"/>
                                        </p:tgtEl>
                                        <p:attrNameLst>
                                          <p:attrName>ppt_y</p:attrName>
                                        </p:attrNameLst>
                                      </p:cBhvr>
                                      <p:tavLst>
                                        <p:tav tm="0">
                                          <p:val>
                                            <p:strVal val="#ppt_y-.1"/>
                                          </p:val>
                                        </p:tav>
                                        <p:tav tm="100000">
                                          <p:val>
                                            <p:strVal val="#ppt_y"/>
                                          </p:val>
                                        </p:tav>
                                      </p:tavLst>
                                    </p:anim>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left)">
                                      <p:cBhvr>
                                        <p:cTn id="20" dur="750"/>
                                        <p:tgtEl>
                                          <p:spTgt spid="12"/>
                                        </p:tgtEl>
                                      </p:cBhvr>
                                    </p:animEffect>
                                  </p:childTnLst>
                                </p:cTn>
                              </p:par>
                              <p:par>
                                <p:cTn id="21" presetID="53" presetClass="entr" presetSubtype="16" fill="hold" grpId="0" nodeType="withEffect">
                                  <p:stCondLst>
                                    <p:cond delay="250"/>
                                  </p:stCondLst>
                                  <p:childTnLst>
                                    <p:set>
                                      <p:cBhvr>
                                        <p:cTn id="22" dur="1" fill="hold">
                                          <p:stCondLst>
                                            <p:cond delay="0"/>
                                          </p:stCondLst>
                                        </p:cTn>
                                        <p:tgtEl>
                                          <p:spTgt spid="13"/>
                                        </p:tgtEl>
                                        <p:attrNameLst>
                                          <p:attrName>style.visibility</p:attrName>
                                        </p:attrNameLst>
                                      </p:cBhvr>
                                      <p:to>
                                        <p:strVal val="visible"/>
                                      </p:to>
                                    </p:set>
                                    <p:anim calcmode="lin" valueType="num">
                                      <p:cBhvr>
                                        <p:cTn id="23" dur="750" fill="hold"/>
                                        <p:tgtEl>
                                          <p:spTgt spid="13"/>
                                        </p:tgtEl>
                                        <p:attrNameLst>
                                          <p:attrName>ppt_w</p:attrName>
                                        </p:attrNameLst>
                                      </p:cBhvr>
                                      <p:tavLst>
                                        <p:tav tm="0">
                                          <p:val>
                                            <p:fltVal val="0"/>
                                          </p:val>
                                        </p:tav>
                                        <p:tav tm="100000">
                                          <p:val>
                                            <p:strVal val="#ppt_w"/>
                                          </p:val>
                                        </p:tav>
                                      </p:tavLst>
                                    </p:anim>
                                    <p:anim calcmode="lin" valueType="num">
                                      <p:cBhvr>
                                        <p:cTn id="24" dur="750" fill="hold"/>
                                        <p:tgtEl>
                                          <p:spTgt spid="13"/>
                                        </p:tgtEl>
                                        <p:attrNameLst>
                                          <p:attrName>ppt_h</p:attrName>
                                        </p:attrNameLst>
                                      </p:cBhvr>
                                      <p:tavLst>
                                        <p:tav tm="0">
                                          <p:val>
                                            <p:fltVal val="0"/>
                                          </p:val>
                                        </p:tav>
                                        <p:tav tm="100000">
                                          <p:val>
                                            <p:strVal val="#ppt_h"/>
                                          </p:val>
                                        </p:tav>
                                      </p:tavLst>
                                    </p:anim>
                                    <p:animEffect transition="in" filter="fade">
                                      <p:cBhvr>
                                        <p:cTn id="25" dur="750"/>
                                        <p:tgtEl>
                                          <p:spTgt spid="13"/>
                                        </p:tgtEl>
                                      </p:cBhvr>
                                    </p:animEffect>
                                  </p:childTnLst>
                                </p:cTn>
                              </p:par>
                              <p:par>
                                <p:cTn id="26" presetID="16" presetClass="entr" presetSubtype="21" fill="hold" grpId="0" nodeType="withEffect">
                                  <p:stCondLst>
                                    <p:cond delay="250"/>
                                  </p:stCondLst>
                                  <p:childTnLst>
                                    <p:set>
                                      <p:cBhvr>
                                        <p:cTn id="27" dur="1" fill="hold">
                                          <p:stCondLst>
                                            <p:cond delay="0"/>
                                          </p:stCondLst>
                                        </p:cTn>
                                        <p:tgtEl>
                                          <p:spTgt spid="15"/>
                                        </p:tgtEl>
                                        <p:attrNameLst>
                                          <p:attrName>style.visibility</p:attrName>
                                        </p:attrNameLst>
                                      </p:cBhvr>
                                      <p:to>
                                        <p:strVal val="visible"/>
                                      </p:to>
                                    </p:set>
                                    <p:animEffect transition="in" filter="barn(inVertical)">
                                      <p:cBhvr>
                                        <p:cTn id="28" dur="750"/>
                                        <p:tgtEl>
                                          <p:spTgt spid="15"/>
                                        </p:tgtEl>
                                      </p:cBhvr>
                                    </p:animEffect>
                                  </p:childTnLst>
                                </p:cTn>
                              </p:par>
                            </p:childTnLst>
                          </p:cTn>
                        </p:par>
                        <p:par>
                          <p:cTn id="29" fill="hold">
                            <p:stCondLst>
                              <p:cond delay="3000"/>
                            </p:stCondLst>
                            <p:childTnLst>
                              <p:par>
                                <p:cTn id="30" presetID="37" presetClass="entr" presetSubtype="0" fill="hold" nodeType="after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750"/>
                                        <p:tgtEl>
                                          <p:spTgt spid="23"/>
                                        </p:tgtEl>
                                      </p:cBhvr>
                                    </p:animEffect>
                                    <p:anim calcmode="lin" valueType="num">
                                      <p:cBhvr>
                                        <p:cTn id="33" dur="750" fill="hold"/>
                                        <p:tgtEl>
                                          <p:spTgt spid="23"/>
                                        </p:tgtEl>
                                        <p:attrNameLst>
                                          <p:attrName>ppt_x</p:attrName>
                                        </p:attrNameLst>
                                      </p:cBhvr>
                                      <p:tavLst>
                                        <p:tav tm="0">
                                          <p:val>
                                            <p:strVal val="#ppt_x"/>
                                          </p:val>
                                        </p:tav>
                                        <p:tav tm="100000">
                                          <p:val>
                                            <p:strVal val="#ppt_x"/>
                                          </p:val>
                                        </p:tav>
                                      </p:tavLst>
                                    </p:anim>
                                    <p:anim calcmode="lin" valueType="num">
                                      <p:cBhvr>
                                        <p:cTn id="34" dur="675" decel="100000" fill="hold"/>
                                        <p:tgtEl>
                                          <p:spTgt spid="23"/>
                                        </p:tgtEl>
                                        <p:attrNameLst>
                                          <p:attrName>ppt_y</p:attrName>
                                        </p:attrNameLst>
                                      </p:cBhvr>
                                      <p:tavLst>
                                        <p:tav tm="0">
                                          <p:val>
                                            <p:strVal val="#ppt_y+1"/>
                                          </p:val>
                                        </p:tav>
                                        <p:tav tm="100000">
                                          <p:val>
                                            <p:strVal val="#ppt_y-.03"/>
                                          </p:val>
                                        </p:tav>
                                      </p:tavLst>
                                    </p:anim>
                                    <p:anim calcmode="lin" valueType="num">
                                      <p:cBhvr>
                                        <p:cTn id="35" dur="75" accel="100000" fill="hold">
                                          <p:stCondLst>
                                            <p:cond delay="675"/>
                                          </p:stCondLst>
                                        </p:cTn>
                                        <p:tgtEl>
                                          <p:spTgt spid="23"/>
                                        </p:tgtEl>
                                        <p:attrNameLst>
                                          <p:attrName>ppt_y</p:attrName>
                                        </p:attrNameLst>
                                      </p:cBhvr>
                                      <p:tavLst>
                                        <p:tav tm="0">
                                          <p:val>
                                            <p:strVal val="#ppt_y-.03"/>
                                          </p:val>
                                        </p:tav>
                                        <p:tav tm="100000">
                                          <p:val>
                                            <p:strVal val="#ppt_y"/>
                                          </p:val>
                                        </p:tav>
                                      </p:tavLst>
                                    </p:anim>
                                  </p:childTnLst>
                                </p:cTn>
                              </p:par>
                            </p:childTnLst>
                          </p:cTn>
                        </p:par>
                        <p:par>
                          <p:cTn id="36" fill="hold">
                            <p:stCondLst>
                              <p:cond delay="4000"/>
                            </p:stCondLst>
                            <p:childTnLst>
                              <p:par>
                                <p:cTn id="37" presetID="37" presetClass="entr" presetSubtype="0" fill="hold" nodeType="after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750"/>
                                        <p:tgtEl>
                                          <p:spTgt spid="24"/>
                                        </p:tgtEl>
                                      </p:cBhvr>
                                    </p:animEffect>
                                    <p:anim calcmode="lin" valueType="num">
                                      <p:cBhvr>
                                        <p:cTn id="40" dur="750" fill="hold"/>
                                        <p:tgtEl>
                                          <p:spTgt spid="24"/>
                                        </p:tgtEl>
                                        <p:attrNameLst>
                                          <p:attrName>ppt_x</p:attrName>
                                        </p:attrNameLst>
                                      </p:cBhvr>
                                      <p:tavLst>
                                        <p:tav tm="0">
                                          <p:val>
                                            <p:strVal val="#ppt_x"/>
                                          </p:val>
                                        </p:tav>
                                        <p:tav tm="100000">
                                          <p:val>
                                            <p:strVal val="#ppt_x"/>
                                          </p:val>
                                        </p:tav>
                                      </p:tavLst>
                                    </p:anim>
                                    <p:anim calcmode="lin" valueType="num">
                                      <p:cBhvr>
                                        <p:cTn id="41" dur="675" decel="100000" fill="hold"/>
                                        <p:tgtEl>
                                          <p:spTgt spid="24"/>
                                        </p:tgtEl>
                                        <p:attrNameLst>
                                          <p:attrName>ppt_y</p:attrName>
                                        </p:attrNameLst>
                                      </p:cBhvr>
                                      <p:tavLst>
                                        <p:tav tm="0">
                                          <p:val>
                                            <p:strVal val="#ppt_y+1"/>
                                          </p:val>
                                        </p:tav>
                                        <p:tav tm="100000">
                                          <p:val>
                                            <p:strVal val="#ppt_y-.03"/>
                                          </p:val>
                                        </p:tav>
                                      </p:tavLst>
                                    </p:anim>
                                    <p:anim calcmode="lin" valueType="num">
                                      <p:cBhvr>
                                        <p:cTn id="42" dur="75" accel="100000" fill="hold">
                                          <p:stCondLst>
                                            <p:cond delay="675"/>
                                          </p:stCondLst>
                                        </p:cTn>
                                        <p:tgtEl>
                                          <p:spTgt spid="24"/>
                                        </p:tgtEl>
                                        <p:attrNameLst>
                                          <p:attrName>ppt_y</p:attrName>
                                        </p:attrNameLst>
                                      </p:cBhvr>
                                      <p:tavLst>
                                        <p:tav tm="0">
                                          <p:val>
                                            <p:strVal val="#ppt_y-.03"/>
                                          </p:val>
                                        </p:tav>
                                        <p:tav tm="100000">
                                          <p:val>
                                            <p:strVal val="#ppt_y"/>
                                          </p:val>
                                        </p:tav>
                                      </p:tavLst>
                                    </p:anim>
                                  </p:childTnLst>
                                </p:cTn>
                              </p:par>
                            </p:childTnLst>
                          </p:cTn>
                        </p:par>
                        <p:par>
                          <p:cTn id="43" fill="hold">
                            <p:stCondLst>
                              <p:cond delay="5000"/>
                            </p:stCondLst>
                            <p:childTnLst>
                              <p:par>
                                <p:cTn id="44" presetID="37" presetClass="entr" presetSubtype="0" fill="hold" nodeType="afterEffect">
                                  <p:stCondLst>
                                    <p:cond delay="0"/>
                                  </p:stCondLst>
                                  <p:childTnLst>
                                    <p:set>
                                      <p:cBhvr>
                                        <p:cTn id="45" dur="1" fill="hold">
                                          <p:stCondLst>
                                            <p:cond delay="0"/>
                                          </p:stCondLst>
                                        </p:cTn>
                                        <p:tgtEl>
                                          <p:spTgt spid="28"/>
                                        </p:tgtEl>
                                        <p:attrNameLst>
                                          <p:attrName>style.visibility</p:attrName>
                                        </p:attrNameLst>
                                      </p:cBhvr>
                                      <p:to>
                                        <p:strVal val="visible"/>
                                      </p:to>
                                    </p:set>
                                    <p:animEffect transition="in" filter="fade">
                                      <p:cBhvr>
                                        <p:cTn id="46" dur="750"/>
                                        <p:tgtEl>
                                          <p:spTgt spid="28"/>
                                        </p:tgtEl>
                                      </p:cBhvr>
                                    </p:animEffect>
                                    <p:anim calcmode="lin" valueType="num">
                                      <p:cBhvr>
                                        <p:cTn id="47" dur="750" fill="hold"/>
                                        <p:tgtEl>
                                          <p:spTgt spid="28"/>
                                        </p:tgtEl>
                                        <p:attrNameLst>
                                          <p:attrName>ppt_x</p:attrName>
                                        </p:attrNameLst>
                                      </p:cBhvr>
                                      <p:tavLst>
                                        <p:tav tm="0">
                                          <p:val>
                                            <p:strVal val="#ppt_x"/>
                                          </p:val>
                                        </p:tav>
                                        <p:tav tm="100000">
                                          <p:val>
                                            <p:strVal val="#ppt_x"/>
                                          </p:val>
                                        </p:tav>
                                      </p:tavLst>
                                    </p:anim>
                                    <p:anim calcmode="lin" valueType="num">
                                      <p:cBhvr>
                                        <p:cTn id="48" dur="675" decel="100000" fill="hold"/>
                                        <p:tgtEl>
                                          <p:spTgt spid="28"/>
                                        </p:tgtEl>
                                        <p:attrNameLst>
                                          <p:attrName>ppt_y</p:attrName>
                                        </p:attrNameLst>
                                      </p:cBhvr>
                                      <p:tavLst>
                                        <p:tav tm="0">
                                          <p:val>
                                            <p:strVal val="#ppt_y+1"/>
                                          </p:val>
                                        </p:tav>
                                        <p:tav tm="100000">
                                          <p:val>
                                            <p:strVal val="#ppt_y-.03"/>
                                          </p:val>
                                        </p:tav>
                                      </p:tavLst>
                                    </p:anim>
                                    <p:anim calcmode="lin" valueType="num">
                                      <p:cBhvr>
                                        <p:cTn id="49" dur="75" accel="100000" fill="hold">
                                          <p:stCondLst>
                                            <p:cond delay="675"/>
                                          </p:stCondLst>
                                        </p:cTn>
                                        <p:tgtEl>
                                          <p:spTgt spid="28"/>
                                        </p:tgtEl>
                                        <p:attrNameLst>
                                          <p:attrName>ppt_y</p:attrName>
                                        </p:attrNameLst>
                                      </p:cBhvr>
                                      <p:tavLst>
                                        <p:tav tm="0">
                                          <p:val>
                                            <p:strVal val="#ppt_y-.03"/>
                                          </p:val>
                                        </p:tav>
                                        <p:tav tm="100000">
                                          <p:val>
                                            <p:strVal val="#ppt_y"/>
                                          </p:val>
                                        </p:tav>
                                      </p:tavLst>
                                    </p:anim>
                                  </p:childTnLst>
                                </p:cTn>
                              </p:par>
                            </p:childTnLst>
                          </p:cTn>
                        </p:par>
                        <p:par>
                          <p:cTn id="50" fill="hold">
                            <p:stCondLst>
                              <p:cond delay="6000"/>
                            </p:stCondLst>
                            <p:childTnLst>
                              <p:par>
                                <p:cTn id="51" presetID="37" presetClass="entr" presetSubtype="0" fill="hold" nodeType="after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750"/>
                                        <p:tgtEl>
                                          <p:spTgt spid="32"/>
                                        </p:tgtEl>
                                      </p:cBhvr>
                                    </p:animEffect>
                                    <p:anim calcmode="lin" valueType="num">
                                      <p:cBhvr>
                                        <p:cTn id="54" dur="750" fill="hold"/>
                                        <p:tgtEl>
                                          <p:spTgt spid="32"/>
                                        </p:tgtEl>
                                        <p:attrNameLst>
                                          <p:attrName>ppt_x</p:attrName>
                                        </p:attrNameLst>
                                      </p:cBhvr>
                                      <p:tavLst>
                                        <p:tav tm="0">
                                          <p:val>
                                            <p:strVal val="#ppt_x"/>
                                          </p:val>
                                        </p:tav>
                                        <p:tav tm="100000">
                                          <p:val>
                                            <p:strVal val="#ppt_x"/>
                                          </p:val>
                                        </p:tav>
                                      </p:tavLst>
                                    </p:anim>
                                    <p:anim calcmode="lin" valueType="num">
                                      <p:cBhvr>
                                        <p:cTn id="55" dur="675" decel="100000" fill="hold"/>
                                        <p:tgtEl>
                                          <p:spTgt spid="32"/>
                                        </p:tgtEl>
                                        <p:attrNameLst>
                                          <p:attrName>ppt_y</p:attrName>
                                        </p:attrNameLst>
                                      </p:cBhvr>
                                      <p:tavLst>
                                        <p:tav tm="0">
                                          <p:val>
                                            <p:strVal val="#ppt_y+1"/>
                                          </p:val>
                                        </p:tav>
                                        <p:tav tm="100000">
                                          <p:val>
                                            <p:strVal val="#ppt_y-.03"/>
                                          </p:val>
                                        </p:tav>
                                      </p:tavLst>
                                    </p:anim>
                                    <p:anim calcmode="lin" valueType="num">
                                      <p:cBhvr>
                                        <p:cTn id="56" dur="75" accel="100000" fill="hold">
                                          <p:stCondLst>
                                            <p:cond delay="675"/>
                                          </p:stCondLst>
                                        </p:cTn>
                                        <p:tgtEl>
                                          <p:spTgt spid="3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0" name="图片 14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72352" y="495724"/>
            <a:ext cx="3877157" cy="5350158"/>
          </a:xfrm>
          <a:prstGeom prst="rect">
            <a:avLst/>
          </a:prstGeom>
        </p:spPr>
      </p:pic>
      <p:sp>
        <p:nvSpPr>
          <p:cNvPr id="76" name="圆角矩形 2"/>
          <p:cNvSpPr/>
          <p:nvPr/>
        </p:nvSpPr>
        <p:spPr>
          <a:xfrm>
            <a:off x="1092667" y="2695888"/>
            <a:ext cx="8073732" cy="3285811"/>
          </a:xfrm>
          <a:prstGeom prst="roundRect">
            <a:avLst>
              <a:gd name="adj" fmla="val 9302"/>
            </a:avLst>
          </a:prstGeom>
          <a:solidFill>
            <a:srgbClr val="FFFFFF"/>
          </a:solidFill>
          <a:ln w="19050" cap="rnd">
            <a:noFill/>
            <a:prstDash val="solid"/>
            <a:round/>
          </a:ln>
          <a:effectLst>
            <a:outerShdw blurRad="406400" dist="101600" algn="l"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lnSpc>
                <a:spcPct val="130000"/>
              </a:lnSpc>
            </a:pPr>
            <a:endParaRPr lang="zh-CN" altLang="en-US" sz="1200" b="1" dirty="0">
              <a:solidFill>
                <a:srgbClr val="404040"/>
              </a:solidFill>
              <a:cs typeface="+mn-ea"/>
              <a:sym typeface="+mn-lt"/>
            </a:endParaRPr>
          </a:p>
        </p:txBody>
      </p:sp>
      <p:sp>
        <p:nvSpPr>
          <p:cNvPr id="78" name="文本框 77"/>
          <p:cNvSpPr txBox="1"/>
          <p:nvPr/>
        </p:nvSpPr>
        <p:spPr>
          <a:xfrm>
            <a:off x="1422560" y="3121980"/>
            <a:ext cx="3016090" cy="701346"/>
          </a:xfrm>
          <a:prstGeom prst="rect">
            <a:avLst/>
          </a:prstGeom>
          <a:noFill/>
        </p:spPr>
        <p:txBody>
          <a:bodyPr wrap="square" rtlCol="0">
            <a:spAutoFit/>
          </a:bodyPr>
          <a:lstStyle>
            <a:defPPr>
              <a:defRPr lang="zh-CN"/>
            </a:defPPr>
            <a:lvl1pPr>
              <a:lnSpc>
                <a:spcPts val="1500"/>
              </a:lnSpc>
              <a:defRPr sz="900"/>
            </a:lvl1pPr>
          </a:lstStyle>
          <a:p>
            <a:pPr marL="285750" indent="-285750">
              <a:lnSpc>
                <a:spcPct val="130000"/>
              </a:lnSpc>
              <a:buFont typeface="Wingdings" panose="05000000000000000000" pitchFamily="2" charset="2"/>
              <a:buChar char="u"/>
            </a:pPr>
            <a:r>
              <a:rPr lang="zh-CN" altLang="en-US" sz="1600" dirty="0">
                <a:solidFill>
                  <a:srgbClr val="404040"/>
                </a:solidFill>
                <a:cs typeface="+mn-ea"/>
                <a:sym typeface="+mn-lt"/>
              </a:rPr>
              <a:t>要提高工作的主动性，做事干脆果断，不拖泥带水</a:t>
            </a:r>
            <a:r>
              <a:rPr lang="en-US" altLang="zh-CN" sz="1600" dirty="0">
                <a:solidFill>
                  <a:srgbClr val="404040"/>
                </a:solidFill>
                <a:cs typeface="+mn-ea"/>
                <a:sym typeface="+mn-lt"/>
              </a:rPr>
              <a:t>;</a:t>
            </a:r>
          </a:p>
        </p:txBody>
      </p:sp>
      <p:sp>
        <p:nvSpPr>
          <p:cNvPr id="105" name="iṡḷïdê"/>
          <p:cNvSpPr txBox="1"/>
          <p:nvPr/>
        </p:nvSpPr>
        <p:spPr>
          <a:xfrm>
            <a:off x="1210002" y="1682658"/>
            <a:ext cx="1761798" cy="726609"/>
          </a:xfrm>
          <a:prstGeom prst="rect">
            <a:avLst/>
          </a:prstGeom>
          <a:noFill/>
        </p:spPr>
        <p:txBody>
          <a:bodyPr wrap="square" rtlCol="0">
            <a:spAutoFit/>
          </a:bodyPr>
          <a:lstStyle>
            <a:defPPr>
              <a:defRPr lang="zh-CN"/>
            </a:defPPr>
            <a:lvl1pPr>
              <a:lnSpc>
                <a:spcPts val="1500"/>
              </a:lnSpc>
              <a:defRPr sz="900"/>
            </a:lvl1pPr>
          </a:lstStyle>
          <a:p>
            <a:pPr algn="dist">
              <a:lnSpc>
                <a:spcPct val="200000"/>
              </a:lnSpc>
            </a:pPr>
            <a:r>
              <a:rPr lang="zh-CN" altLang="en-US" sz="2400" b="1" dirty="0">
                <a:solidFill>
                  <a:srgbClr val="404040"/>
                </a:solidFill>
                <a:cs typeface="+mn-ea"/>
                <a:sym typeface="+mn-lt"/>
              </a:rPr>
              <a:t>心得体会</a:t>
            </a:r>
          </a:p>
        </p:txBody>
      </p:sp>
      <p:sp>
        <p:nvSpPr>
          <p:cNvPr id="141" name="文本框 140"/>
          <p:cNvSpPr txBox="1"/>
          <p:nvPr/>
        </p:nvSpPr>
        <p:spPr>
          <a:xfrm>
            <a:off x="1404548" y="3962732"/>
            <a:ext cx="3016090" cy="1052596"/>
          </a:xfrm>
          <a:prstGeom prst="rect">
            <a:avLst/>
          </a:prstGeom>
          <a:noFill/>
        </p:spPr>
        <p:txBody>
          <a:bodyPr wrap="square" rtlCol="0">
            <a:spAutoFit/>
          </a:bodyPr>
          <a:lstStyle>
            <a:defPPr>
              <a:defRPr lang="zh-CN"/>
            </a:defPPr>
            <a:lvl1pPr>
              <a:lnSpc>
                <a:spcPts val="1500"/>
              </a:lnSpc>
              <a:defRPr sz="900"/>
            </a:lvl1pPr>
          </a:lstStyle>
          <a:p>
            <a:pPr marL="285750" indent="-285750">
              <a:lnSpc>
                <a:spcPct val="130000"/>
              </a:lnSpc>
              <a:buFont typeface="Wingdings" panose="05000000000000000000" pitchFamily="2" charset="2"/>
              <a:buChar char="u"/>
            </a:pPr>
            <a:r>
              <a:rPr lang="zh-CN" altLang="en-US" sz="1600" dirty="0">
                <a:solidFill>
                  <a:srgbClr val="404040"/>
                </a:solidFill>
                <a:cs typeface="+mn-ea"/>
                <a:sym typeface="+mn-lt"/>
              </a:rPr>
              <a:t>要提高大局观，是否能让其他人的工作更顺畅作为衡量工作的标尺</a:t>
            </a:r>
            <a:r>
              <a:rPr lang="en-US" altLang="zh-CN" sz="1600" dirty="0">
                <a:solidFill>
                  <a:srgbClr val="404040"/>
                </a:solidFill>
                <a:cs typeface="+mn-ea"/>
                <a:sym typeface="+mn-lt"/>
              </a:rPr>
              <a:t>;</a:t>
            </a:r>
          </a:p>
        </p:txBody>
      </p:sp>
      <p:sp>
        <p:nvSpPr>
          <p:cNvPr id="142" name="文本框 141"/>
          <p:cNvSpPr txBox="1"/>
          <p:nvPr/>
        </p:nvSpPr>
        <p:spPr>
          <a:xfrm>
            <a:off x="1404548" y="5123572"/>
            <a:ext cx="3415102" cy="385939"/>
          </a:xfrm>
          <a:prstGeom prst="rect">
            <a:avLst/>
          </a:prstGeom>
          <a:noFill/>
        </p:spPr>
        <p:txBody>
          <a:bodyPr wrap="square" rtlCol="0">
            <a:spAutoFit/>
          </a:bodyPr>
          <a:lstStyle>
            <a:defPPr>
              <a:defRPr lang="zh-CN"/>
            </a:defPPr>
            <a:lvl1pPr>
              <a:lnSpc>
                <a:spcPts val="1500"/>
              </a:lnSpc>
              <a:defRPr sz="900"/>
            </a:lvl1pPr>
          </a:lstStyle>
          <a:p>
            <a:pPr marL="285750" indent="-285750">
              <a:lnSpc>
                <a:spcPct val="130000"/>
              </a:lnSpc>
              <a:buFont typeface="Wingdings" panose="05000000000000000000" pitchFamily="2" charset="2"/>
              <a:buChar char="u"/>
            </a:pPr>
            <a:r>
              <a:rPr lang="zh-CN" altLang="en-US" sz="1600" dirty="0">
                <a:solidFill>
                  <a:srgbClr val="404040"/>
                </a:solidFill>
                <a:cs typeface="+mn-ea"/>
                <a:sym typeface="+mn-lt"/>
              </a:rPr>
              <a:t>精细化工作方式的思考和实践。</a:t>
            </a:r>
          </a:p>
        </p:txBody>
      </p:sp>
      <p:sp>
        <p:nvSpPr>
          <p:cNvPr id="143" name="文本框 142"/>
          <p:cNvSpPr txBox="1"/>
          <p:nvPr/>
        </p:nvSpPr>
        <p:spPr>
          <a:xfrm>
            <a:off x="5181041" y="3121980"/>
            <a:ext cx="3016090" cy="701346"/>
          </a:xfrm>
          <a:prstGeom prst="rect">
            <a:avLst/>
          </a:prstGeom>
          <a:noFill/>
        </p:spPr>
        <p:txBody>
          <a:bodyPr wrap="square" rtlCol="0">
            <a:spAutoFit/>
          </a:bodyPr>
          <a:lstStyle>
            <a:defPPr>
              <a:defRPr lang="zh-CN"/>
            </a:defPPr>
            <a:lvl1pPr>
              <a:lnSpc>
                <a:spcPts val="1500"/>
              </a:lnSpc>
              <a:defRPr sz="900"/>
            </a:lvl1pPr>
          </a:lstStyle>
          <a:p>
            <a:pPr marL="285750" indent="-285750">
              <a:lnSpc>
                <a:spcPct val="130000"/>
              </a:lnSpc>
              <a:buFont typeface="Wingdings" panose="05000000000000000000" pitchFamily="2" charset="2"/>
              <a:buChar char="u"/>
            </a:pPr>
            <a:r>
              <a:rPr lang="zh-CN" altLang="en-US" sz="1600" dirty="0">
                <a:solidFill>
                  <a:srgbClr val="404040"/>
                </a:solidFill>
                <a:cs typeface="+mn-ea"/>
                <a:sym typeface="+mn-lt"/>
              </a:rPr>
              <a:t>工作要注重实效、注重结果，一切工作围绕着目标的完成</a:t>
            </a:r>
            <a:r>
              <a:rPr lang="en-US" altLang="zh-CN" sz="1600" dirty="0">
                <a:solidFill>
                  <a:srgbClr val="404040"/>
                </a:solidFill>
                <a:cs typeface="+mn-ea"/>
                <a:sym typeface="+mn-lt"/>
              </a:rPr>
              <a:t>;</a:t>
            </a:r>
          </a:p>
        </p:txBody>
      </p:sp>
      <p:sp>
        <p:nvSpPr>
          <p:cNvPr id="144" name="文本框 143"/>
          <p:cNvSpPr txBox="1"/>
          <p:nvPr/>
        </p:nvSpPr>
        <p:spPr>
          <a:xfrm>
            <a:off x="5163029" y="4122776"/>
            <a:ext cx="3016090" cy="701346"/>
          </a:xfrm>
          <a:prstGeom prst="rect">
            <a:avLst/>
          </a:prstGeom>
          <a:noFill/>
        </p:spPr>
        <p:txBody>
          <a:bodyPr wrap="square" rtlCol="0">
            <a:spAutoFit/>
          </a:bodyPr>
          <a:lstStyle>
            <a:defPPr>
              <a:defRPr lang="zh-CN"/>
            </a:defPPr>
            <a:lvl1pPr>
              <a:lnSpc>
                <a:spcPts val="1500"/>
              </a:lnSpc>
              <a:defRPr sz="900"/>
            </a:lvl1pPr>
          </a:lstStyle>
          <a:p>
            <a:pPr marL="285750" indent="-285750">
              <a:lnSpc>
                <a:spcPct val="130000"/>
              </a:lnSpc>
              <a:buFont typeface="Wingdings" panose="05000000000000000000" pitchFamily="2" charset="2"/>
              <a:buChar char="u"/>
            </a:pPr>
            <a:r>
              <a:rPr lang="zh-CN" altLang="en-US" sz="1600" dirty="0">
                <a:solidFill>
                  <a:srgbClr val="404040"/>
                </a:solidFill>
                <a:cs typeface="+mn-ea"/>
                <a:sym typeface="+mn-lt"/>
              </a:rPr>
              <a:t>把握</a:t>
            </a:r>
            <a:r>
              <a:rPr lang="en-US" altLang="zh-CN" sz="1600" dirty="0">
                <a:solidFill>
                  <a:srgbClr val="404040"/>
                </a:solidFill>
                <a:cs typeface="+mn-ea"/>
                <a:sym typeface="+mn-lt"/>
              </a:rPr>
              <a:t>—</a:t>
            </a:r>
            <a:r>
              <a:rPr lang="zh-CN" altLang="en-US" sz="1600" dirty="0">
                <a:solidFill>
                  <a:srgbClr val="404040"/>
                </a:solidFill>
                <a:cs typeface="+mn-ea"/>
                <a:sym typeface="+mn-lt"/>
              </a:rPr>
              <a:t>切机会提高专业能力，加强平时知识总结工作</a:t>
            </a:r>
            <a:r>
              <a:rPr lang="en-US" altLang="zh-CN" sz="1600" dirty="0">
                <a:solidFill>
                  <a:srgbClr val="404040"/>
                </a:solidFill>
                <a:cs typeface="+mn-ea"/>
                <a:sym typeface="+mn-lt"/>
              </a:rPr>
              <a:t>;</a:t>
            </a:r>
          </a:p>
        </p:txBody>
      </p:sp>
      <p:sp>
        <p:nvSpPr>
          <p:cNvPr id="145" name="文本框 144"/>
          <p:cNvSpPr txBox="1"/>
          <p:nvPr/>
        </p:nvSpPr>
        <p:spPr>
          <a:xfrm>
            <a:off x="5163029" y="5123572"/>
            <a:ext cx="3415102" cy="701346"/>
          </a:xfrm>
          <a:prstGeom prst="rect">
            <a:avLst/>
          </a:prstGeom>
          <a:noFill/>
        </p:spPr>
        <p:txBody>
          <a:bodyPr wrap="square" rtlCol="0">
            <a:spAutoFit/>
          </a:bodyPr>
          <a:lstStyle>
            <a:defPPr>
              <a:defRPr lang="zh-CN"/>
            </a:defPPr>
            <a:lvl1pPr>
              <a:lnSpc>
                <a:spcPts val="1500"/>
              </a:lnSpc>
              <a:defRPr sz="900"/>
            </a:lvl1pPr>
          </a:lstStyle>
          <a:p>
            <a:pPr marL="285750" indent="-285750">
              <a:lnSpc>
                <a:spcPct val="130000"/>
              </a:lnSpc>
              <a:buFont typeface="Wingdings" panose="05000000000000000000" pitchFamily="2" charset="2"/>
              <a:buChar char="u"/>
            </a:pPr>
            <a:r>
              <a:rPr lang="zh-CN" altLang="en-US" sz="1600" dirty="0">
                <a:solidFill>
                  <a:srgbClr val="404040"/>
                </a:solidFill>
                <a:cs typeface="+mn-ea"/>
                <a:sym typeface="+mn-lt"/>
              </a:rPr>
              <a:t>虚心请教比我做的优秀的其他同事，向他们学习技术或经验。</a:t>
            </a:r>
          </a:p>
        </p:txBody>
      </p:sp>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barn(inVertical)">
                                      <p:cBhvr>
                                        <p:cTn id="7" dur="500"/>
                                        <p:tgtEl>
                                          <p:spTgt spid="150"/>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105"/>
                                        </p:tgtEl>
                                        <p:attrNameLst>
                                          <p:attrName>style.visibility</p:attrName>
                                        </p:attrNameLst>
                                      </p:cBhvr>
                                      <p:to>
                                        <p:strVal val="visible"/>
                                      </p:to>
                                    </p:set>
                                    <p:anim calcmode="lin" valueType="num">
                                      <p:cBhvr>
                                        <p:cTn id="12" dur="500" fill="hold"/>
                                        <p:tgtEl>
                                          <p:spTgt spid="105"/>
                                        </p:tgtEl>
                                        <p:attrNameLst>
                                          <p:attrName>ppt_w</p:attrName>
                                        </p:attrNameLst>
                                      </p:cBhvr>
                                      <p:tavLst>
                                        <p:tav tm="0">
                                          <p:val>
                                            <p:fltVal val="0"/>
                                          </p:val>
                                        </p:tav>
                                        <p:tav tm="100000">
                                          <p:val>
                                            <p:strVal val="#ppt_w"/>
                                          </p:val>
                                        </p:tav>
                                      </p:tavLst>
                                    </p:anim>
                                    <p:anim calcmode="lin" valueType="num">
                                      <p:cBhvr>
                                        <p:cTn id="13" dur="500" fill="hold"/>
                                        <p:tgtEl>
                                          <p:spTgt spid="105"/>
                                        </p:tgtEl>
                                        <p:attrNameLst>
                                          <p:attrName>ppt_h</p:attrName>
                                        </p:attrNameLst>
                                      </p:cBhvr>
                                      <p:tavLst>
                                        <p:tav tm="0">
                                          <p:val>
                                            <p:fltVal val="0"/>
                                          </p:val>
                                        </p:tav>
                                        <p:tav tm="100000">
                                          <p:val>
                                            <p:strVal val="#ppt_h"/>
                                          </p:val>
                                        </p:tav>
                                      </p:tavLst>
                                    </p:anim>
                                    <p:animEffect transition="in" filter="fade">
                                      <p:cBhvr>
                                        <p:cTn id="14" dur="500"/>
                                        <p:tgtEl>
                                          <p:spTgt spid="105"/>
                                        </p:tgtEl>
                                      </p:cBhvr>
                                    </p:animEffect>
                                  </p:childTnLst>
                                </p:cTn>
                              </p:par>
                              <p:par>
                                <p:cTn id="15" presetID="42"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animEffect transition="in" filter="fade">
                                      <p:cBhvr>
                                        <p:cTn id="17" dur="1000"/>
                                        <p:tgtEl>
                                          <p:spTgt spid="76"/>
                                        </p:tgtEl>
                                      </p:cBhvr>
                                    </p:animEffect>
                                    <p:anim calcmode="lin" valueType="num">
                                      <p:cBhvr>
                                        <p:cTn id="18" dur="1000" fill="hold"/>
                                        <p:tgtEl>
                                          <p:spTgt spid="76"/>
                                        </p:tgtEl>
                                        <p:attrNameLst>
                                          <p:attrName>ppt_x</p:attrName>
                                        </p:attrNameLst>
                                      </p:cBhvr>
                                      <p:tavLst>
                                        <p:tav tm="0">
                                          <p:val>
                                            <p:strVal val="#ppt_x"/>
                                          </p:val>
                                        </p:tav>
                                        <p:tav tm="100000">
                                          <p:val>
                                            <p:strVal val="#ppt_x"/>
                                          </p:val>
                                        </p:tav>
                                      </p:tavLst>
                                    </p:anim>
                                    <p:anim calcmode="lin" valueType="num">
                                      <p:cBhvr>
                                        <p:cTn id="19" dur="1000" fill="hold"/>
                                        <p:tgtEl>
                                          <p:spTgt spid="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10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4278486" y="1625821"/>
            <a:ext cx="6656214" cy="4535751"/>
            <a:chOff x="2006510" y="1453617"/>
            <a:chExt cx="9966559" cy="4535751"/>
          </a:xfrm>
        </p:grpSpPr>
        <p:sp>
          <p:nvSpPr>
            <p:cNvPr id="9" name="矩形 8"/>
            <p:cNvSpPr/>
            <p:nvPr/>
          </p:nvSpPr>
          <p:spPr>
            <a:xfrm>
              <a:off x="2460501" y="1453617"/>
              <a:ext cx="3695827" cy="496060"/>
            </a:xfrm>
            <a:prstGeom prst="rect">
              <a:avLst/>
            </a:prstGeom>
            <a:solidFill>
              <a:srgbClr val="83AE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i="0" u="none" strike="noStrike" kern="1200" cap="none" spc="0" normalizeH="0" baseline="0" noProof="0" dirty="0">
                <a:ln>
                  <a:noFill/>
                </a:ln>
                <a:solidFill>
                  <a:srgbClr val="404040"/>
                </a:solidFill>
                <a:effectLst/>
                <a:uLnTx/>
                <a:uFillTx/>
                <a:cs typeface="+mn-ea"/>
                <a:sym typeface="+mn-lt"/>
              </a:endParaRPr>
            </a:p>
          </p:txBody>
        </p:sp>
        <p:grpSp>
          <p:nvGrpSpPr>
            <p:cNvPr id="10" name="组合 9"/>
            <p:cNvGrpSpPr/>
            <p:nvPr/>
          </p:nvGrpSpPr>
          <p:grpSpPr>
            <a:xfrm>
              <a:off x="2006510" y="1495663"/>
              <a:ext cx="9966559" cy="4493705"/>
              <a:chOff x="2006510" y="1495663"/>
              <a:chExt cx="9966559" cy="4493705"/>
            </a:xfrm>
          </p:grpSpPr>
          <p:sp>
            <p:nvSpPr>
              <p:cNvPr id="11" name="矩形 10"/>
              <p:cNvSpPr/>
              <p:nvPr/>
            </p:nvSpPr>
            <p:spPr>
              <a:xfrm>
                <a:off x="2554842" y="1495663"/>
                <a:ext cx="3427529" cy="46166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FFFFFF"/>
                    </a:solidFill>
                    <a:effectLst/>
                    <a:uLnTx/>
                    <a:uFillTx/>
                    <a:cs typeface="+mn-ea"/>
                    <a:sym typeface="+mn-lt"/>
                  </a:rPr>
                  <a:t>展望未来</a:t>
                </a:r>
              </a:p>
            </p:txBody>
          </p:sp>
          <p:sp>
            <p:nvSpPr>
              <p:cNvPr id="12" name="矩形 11"/>
              <p:cNvSpPr/>
              <p:nvPr/>
            </p:nvSpPr>
            <p:spPr>
              <a:xfrm>
                <a:off x="2006510" y="2449938"/>
                <a:ext cx="9966559" cy="3539430"/>
              </a:xfrm>
              <a:prstGeom prst="rect">
                <a:avLst/>
              </a:prstGeom>
            </p:spPr>
            <p:txBody>
              <a:bodyPr wrap="square">
                <a:spAutoFit/>
              </a:bodyPr>
              <a:lstStyle/>
              <a:p>
                <a:pPr marL="285750" indent="-285750">
                  <a:lnSpc>
                    <a:spcPct val="200000"/>
                  </a:lnSpc>
                  <a:buFont typeface="Wingdings" panose="05000000000000000000" pitchFamily="2" charset="2"/>
                  <a:buChar char="p"/>
                </a:pPr>
                <a:r>
                  <a:rPr lang="zh-CN" altLang="en-US" sz="1600" dirty="0">
                    <a:solidFill>
                      <a:srgbClr val="404040"/>
                    </a:solidFill>
                    <a:effectLst/>
                    <a:cs typeface="+mn-ea"/>
                    <a:sym typeface="+mn-lt"/>
                  </a:rPr>
                  <a:t>请在此处添加具体内容，文字尽量言简意赅，简单说明即可，不必过于繁琐，注意版面美观度请在此处添加具体内容，文字尽量言简意赅，简单说明即可，不必过于繁琐，注意版面美观度。</a:t>
                </a:r>
              </a:p>
              <a:p>
                <a:pPr marL="285750" indent="-285750">
                  <a:lnSpc>
                    <a:spcPct val="200000"/>
                  </a:lnSpc>
                  <a:buFont typeface="Wingdings" panose="05000000000000000000" pitchFamily="2" charset="2"/>
                  <a:buChar char="p"/>
                </a:pPr>
                <a:endParaRPr lang="zh-CN" altLang="en-US" sz="1600" dirty="0">
                  <a:solidFill>
                    <a:srgbClr val="404040"/>
                  </a:solidFill>
                  <a:effectLst/>
                  <a:cs typeface="+mn-ea"/>
                  <a:sym typeface="+mn-lt"/>
                </a:endParaRPr>
              </a:p>
              <a:p>
                <a:pPr marL="285750" indent="-285750">
                  <a:lnSpc>
                    <a:spcPct val="200000"/>
                  </a:lnSpc>
                  <a:buFont typeface="Wingdings" panose="05000000000000000000" pitchFamily="2" charset="2"/>
                  <a:buChar char="p"/>
                </a:pPr>
                <a:r>
                  <a:rPr lang="zh-CN" altLang="en-US" sz="1600" dirty="0">
                    <a:solidFill>
                      <a:srgbClr val="404040"/>
                    </a:solidFill>
                    <a:effectLst/>
                    <a:cs typeface="+mn-ea"/>
                    <a:sym typeface="+mn-lt"/>
                  </a:rPr>
                  <a:t>请在此处添加具体内容，文字尽量言简意赅，简单说明即可，不必过于繁琐，注意版面美观度。</a:t>
                </a:r>
              </a:p>
              <a:p>
                <a:pPr marL="285750" indent="-285750">
                  <a:lnSpc>
                    <a:spcPct val="200000"/>
                  </a:lnSpc>
                  <a:buFont typeface="Wingdings" panose="05000000000000000000" pitchFamily="2" charset="2"/>
                  <a:buChar char="p"/>
                </a:pPr>
                <a:endParaRPr lang="zh-CN" altLang="en-US" sz="1600" dirty="0">
                  <a:solidFill>
                    <a:srgbClr val="404040"/>
                  </a:solidFill>
                  <a:effectLst/>
                  <a:cs typeface="+mn-ea"/>
                  <a:sym typeface="+mn-lt"/>
                </a:endParaRPr>
              </a:p>
            </p:txBody>
          </p:sp>
        </p:grpSp>
      </p:grpSp>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882226" y="1955800"/>
            <a:ext cx="3826086" cy="3826086"/>
          </a:xfrm>
          <a:prstGeom prst="rect">
            <a:avLst/>
          </a:prstGeom>
        </p:spPr>
      </p:pic>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anim calcmode="lin" valueType="num">
                                      <p:cBhvr>
                                        <p:cTn id="8" dur="500" fill="hold"/>
                                        <p:tgtEl>
                                          <p:spTgt spid="13"/>
                                        </p:tgtEl>
                                        <p:attrNameLst>
                                          <p:attrName>ppt_x</p:attrName>
                                        </p:attrNameLst>
                                      </p:cBhvr>
                                      <p:tavLst>
                                        <p:tav tm="0">
                                          <p:val>
                                            <p:strVal val="#ppt_x"/>
                                          </p:val>
                                        </p:tav>
                                        <p:tav tm="100000">
                                          <p:val>
                                            <p:strVal val="#ppt_x"/>
                                          </p:val>
                                        </p:tav>
                                      </p:tavLst>
                                    </p:anim>
                                    <p:anim calcmode="lin" valueType="num">
                                      <p:cBhvr>
                                        <p:cTn id="9" dur="5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5363113" y="1647125"/>
            <a:ext cx="0" cy="3748569"/>
          </a:xfrm>
          <a:prstGeom prst="line">
            <a:avLst/>
          </a:prstGeom>
          <a:ln w="28575">
            <a:solidFill>
              <a:srgbClr val="83AEF5"/>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878659" y="2724098"/>
            <a:ext cx="4105771" cy="2400657"/>
          </a:xfrm>
          <a:prstGeom prst="rect">
            <a:avLst/>
          </a:prstGeom>
          <a:noFill/>
        </p:spPr>
        <p:txBody>
          <a:bodyPr wrap="square" rtlCol="0">
            <a:spAutoFit/>
          </a:bodyPr>
          <a:lstStyle/>
          <a:p>
            <a:pPr>
              <a:lnSpc>
                <a:spcPts val="2000"/>
              </a:lnSpc>
            </a:pPr>
            <a:r>
              <a:rPr lang="zh-CN" altLang="en-US" dirty="0">
                <a:solidFill>
                  <a:srgbClr val="404040"/>
                </a:solidFill>
                <a:cs typeface="+mn-ea"/>
                <a:sym typeface="+mn-lt"/>
              </a:rPr>
              <a:t>正文内容，本段适应大段文字章节。如果文字较多的内容描述比较适合放在这里。</a:t>
            </a:r>
            <a:r>
              <a:rPr lang="en-US" altLang="zh-CN" dirty="0">
                <a:solidFill>
                  <a:srgbClr val="404040"/>
                </a:solidFill>
                <a:cs typeface="+mn-ea"/>
                <a:sym typeface="+mn-lt"/>
              </a:rPr>
              <a:t/>
            </a:r>
            <a:br>
              <a:rPr lang="en-US" altLang="zh-CN" dirty="0">
                <a:solidFill>
                  <a:srgbClr val="404040"/>
                </a:solidFill>
                <a:cs typeface="+mn-ea"/>
                <a:sym typeface="+mn-lt"/>
              </a:rPr>
            </a:br>
            <a:endParaRPr lang="en-US" altLang="zh-CN" dirty="0">
              <a:solidFill>
                <a:srgbClr val="404040"/>
              </a:solidFill>
              <a:cs typeface="+mn-ea"/>
              <a:sym typeface="+mn-lt"/>
            </a:endParaRPr>
          </a:p>
          <a:p>
            <a:pPr>
              <a:lnSpc>
                <a:spcPts val="2000"/>
              </a:lnSpc>
            </a:pPr>
            <a:r>
              <a:rPr lang="zh-CN" altLang="en-US" dirty="0">
                <a:solidFill>
                  <a:srgbClr val="404040"/>
                </a:solidFill>
                <a:cs typeface="+mn-ea"/>
                <a:sym typeface="+mn-lt"/>
              </a:rPr>
              <a:t>请您在此修改您的内容，或者将内容粘贴到记事本后，复制到此段落中。</a:t>
            </a:r>
            <a:endParaRPr lang="en-US" altLang="zh-CN" dirty="0">
              <a:solidFill>
                <a:srgbClr val="404040"/>
              </a:solidFill>
              <a:cs typeface="+mn-ea"/>
              <a:sym typeface="+mn-lt"/>
            </a:endParaRPr>
          </a:p>
          <a:p>
            <a:pPr>
              <a:lnSpc>
                <a:spcPts val="2000"/>
              </a:lnSpc>
            </a:pPr>
            <a:endParaRPr lang="en-US" altLang="zh-CN" dirty="0">
              <a:solidFill>
                <a:srgbClr val="404040"/>
              </a:solidFill>
              <a:cs typeface="+mn-ea"/>
              <a:sym typeface="+mn-lt"/>
            </a:endParaRPr>
          </a:p>
          <a:p>
            <a:pPr>
              <a:lnSpc>
                <a:spcPts val="2000"/>
              </a:lnSpc>
            </a:pPr>
            <a:r>
              <a:rPr lang="zh-CN" altLang="en-US" dirty="0">
                <a:solidFill>
                  <a:srgbClr val="404040"/>
                </a:solidFill>
                <a:cs typeface="+mn-ea"/>
                <a:sym typeface="+mn-lt"/>
              </a:rPr>
              <a:t>如果文字过多，您可右键修改“段落”调节合适的行间距。</a:t>
            </a:r>
            <a:endParaRPr lang="en-US" altLang="zh-CN" dirty="0">
              <a:solidFill>
                <a:srgbClr val="404040"/>
              </a:solidFill>
              <a:cs typeface="+mn-ea"/>
              <a:sym typeface="+mn-lt"/>
            </a:endParaRPr>
          </a:p>
        </p:txBody>
      </p:sp>
      <p:sp>
        <p:nvSpPr>
          <p:cNvPr id="4" name="矩形 3"/>
          <p:cNvSpPr/>
          <p:nvPr/>
        </p:nvSpPr>
        <p:spPr>
          <a:xfrm>
            <a:off x="1982784" y="2011013"/>
            <a:ext cx="1415772" cy="461665"/>
          </a:xfrm>
          <a:prstGeom prst="rect">
            <a:avLst/>
          </a:prstGeom>
        </p:spPr>
        <p:txBody>
          <a:bodyPr wrap="none">
            <a:spAutoFit/>
          </a:bodyPr>
          <a:lstStyle/>
          <a:p>
            <a:r>
              <a:rPr lang="zh-CN" altLang="en-US" sz="2400" b="1" dirty="0">
                <a:solidFill>
                  <a:srgbClr val="404040"/>
                </a:solidFill>
                <a:cs typeface="+mn-ea"/>
                <a:sym typeface="+mn-lt"/>
              </a:rPr>
              <a:t>输入标题</a:t>
            </a:r>
          </a:p>
        </p:txBody>
      </p:sp>
      <p:grpSp>
        <p:nvGrpSpPr>
          <p:cNvPr id="22" name="组合 21"/>
          <p:cNvGrpSpPr/>
          <p:nvPr/>
        </p:nvGrpSpPr>
        <p:grpSpPr>
          <a:xfrm>
            <a:off x="5838034" y="1896713"/>
            <a:ext cx="5170503" cy="3260227"/>
            <a:chOff x="6047584" y="1858613"/>
            <a:chExt cx="5170503" cy="3260227"/>
          </a:xfrm>
        </p:grpSpPr>
        <p:grpSp>
          <p:nvGrpSpPr>
            <p:cNvPr id="5" name="组合 4"/>
            <p:cNvGrpSpPr/>
            <p:nvPr/>
          </p:nvGrpSpPr>
          <p:grpSpPr>
            <a:xfrm>
              <a:off x="6779140" y="1858613"/>
              <a:ext cx="4438947" cy="3251304"/>
              <a:chOff x="6779140" y="1858613"/>
              <a:chExt cx="4438947" cy="3251304"/>
            </a:xfrm>
          </p:grpSpPr>
          <p:sp>
            <p:nvSpPr>
              <p:cNvPr id="6" name="文本框 5"/>
              <p:cNvSpPr txBox="1"/>
              <p:nvPr/>
            </p:nvSpPr>
            <p:spPr>
              <a:xfrm>
                <a:off x="6779140" y="1858613"/>
                <a:ext cx="4438947" cy="874407"/>
              </a:xfrm>
              <a:prstGeom prst="rect">
                <a:avLst/>
              </a:prstGeom>
              <a:noFill/>
            </p:spPr>
            <p:txBody>
              <a:bodyPr wrap="square" rtlCol="0">
                <a:spAutoFit/>
              </a:bodyPr>
              <a:lstStyle/>
              <a:p>
                <a:pPr>
                  <a:lnSpc>
                    <a:spcPct val="150000"/>
                  </a:lnSpc>
                </a:pPr>
                <a:r>
                  <a:rPr lang="zh-CN" altLang="en-US" dirty="0">
                    <a:solidFill>
                      <a:srgbClr val="404040"/>
                    </a:solidFill>
                    <a:cs typeface="+mn-ea"/>
                    <a:sym typeface="+mn-lt"/>
                  </a:rPr>
                  <a:t>正文内容，本段适应大段文字章节。如果文字较多的内容描述比较适合放在这里</a:t>
                </a:r>
                <a:endParaRPr lang="en-US" altLang="zh-CN" dirty="0">
                  <a:solidFill>
                    <a:srgbClr val="404040"/>
                  </a:solidFill>
                  <a:cs typeface="+mn-ea"/>
                  <a:sym typeface="+mn-lt"/>
                </a:endParaRPr>
              </a:p>
            </p:txBody>
          </p:sp>
          <p:sp>
            <p:nvSpPr>
              <p:cNvPr id="8" name="文本框 7"/>
              <p:cNvSpPr txBox="1"/>
              <p:nvPr/>
            </p:nvSpPr>
            <p:spPr>
              <a:xfrm>
                <a:off x="6779140" y="3047062"/>
                <a:ext cx="4438947" cy="874407"/>
              </a:xfrm>
              <a:prstGeom prst="rect">
                <a:avLst/>
              </a:prstGeom>
              <a:noFill/>
            </p:spPr>
            <p:txBody>
              <a:bodyPr wrap="square" rtlCol="0">
                <a:spAutoFit/>
              </a:bodyPr>
              <a:lstStyle/>
              <a:p>
                <a:pPr>
                  <a:lnSpc>
                    <a:spcPct val="150000"/>
                  </a:lnSpc>
                </a:pPr>
                <a:r>
                  <a:rPr lang="zh-CN" altLang="en-US" dirty="0">
                    <a:solidFill>
                      <a:srgbClr val="404040"/>
                    </a:solidFill>
                    <a:cs typeface="+mn-ea"/>
                    <a:sym typeface="+mn-lt"/>
                  </a:rPr>
                  <a:t>正文内容，本段适应大段文字章节。如果文字较多的内容描述比较适合放在这里</a:t>
                </a:r>
                <a:endParaRPr lang="en-US" altLang="zh-CN" dirty="0">
                  <a:solidFill>
                    <a:srgbClr val="404040"/>
                  </a:solidFill>
                  <a:cs typeface="+mn-ea"/>
                  <a:sym typeface="+mn-lt"/>
                </a:endParaRPr>
              </a:p>
            </p:txBody>
          </p:sp>
          <p:sp>
            <p:nvSpPr>
              <p:cNvPr id="10" name="文本框 9"/>
              <p:cNvSpPr txBox="1"/>
              <p:nvPr/>
            </p:nvSpPr>
            <p:spPr>
              <a:xfrm>
                <a:off x="6779140" y="4235510"/>
                <a:ext cx="4438947" cy="874407"/>
              </a:xfrm>
              <a:prstGeom prst="rect">
                <a:avLst/>
              </a:prstGeom>
              <a:noFill/>
            </p:spPr>
            <p:txBody>
              <a:bodyPr wrap="square" rtlCol="0">
                <a:spAutoFit/>
              </a:bodyPr>
              <a:lstStyle/>
              <a:p>
                <a:pPr>
                  <a:lnSpc>
                    <a:spcPct val="150000"/>
                  </a:lnSpc>
                </a:pPr>
                <a:r>
                  <a:rPr lang="zh-CN" altLang="en-US" dirty="0">
                    <a:solidFill>
                      <a:srgbClr val="404040"/>
                    </a:solidFill>
                    <a:cs typeface="+mn-ea"/>
                    <a:sym typeface="+mn-lt"/>
                  </a:rPr>
                  <a:t>正文内容，本段适应大段文字章节。如果文字较多的内容描述比较适合放在这里</a:t>
                </a:r>
                <a:endParaRPr lang="en-US" altLang="zh-CN" dirty="0">
                  <a:solidFill>
                    <a:srgbClr val="404040"/>
                  </a:solidFill>
                  <a:cs typeface="+mn-ea"/>
                  <a:sym typeface="+mn-lt"/>
                </a:endParaRPr>
              </a:p>
            </p:txBody>
          </p:sp>
        </p:grpSp>
        <p:pic>
          <p:nvPicPr>
            <p:cNvPr id="19" name="图片 1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47584" y="1992542"/>
              <a:ext cx="731556" cy="731556"/>
            </a:xfrm>
            <a:prstGeom prst="rect">
              <a:avLst/>
            </a:prstGeom>
          </p:spPr>
        </p:pic>
        <p:pic>
          <p:nvPicPr>
            <p:cNvPr id="20" name="图片 1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47584" y="3189913"/>
              <a:ext cx="731556" cy="731556"/>
            </a:xfrm>
            <a:prstGeom prst="rect">
              <a:avLst/>
            </a:prstGeom>
          </p:spPr>
        </p:pic>
        <p:pic>
          <p:nvPicPr>
            <p:cNvPr id="21" name="图片 2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47584" y="4387284"/>
              <a:ext cx="731556" cy="731556"/>
            </a:xfrm>
            <a:prstGeom prst="rect">
              <a:avLst/>
            </a:prstGeom>
          </p:spPr>
        </p:pic>
      </p:grpSp>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anim calcmode="lin" valueType="num">
                                      <p:cBhvr>
                                        <p:cTn id="13" dur="500" fill="hold"/>
                                        <p:tgtEl>
                                          <p:spTgt spid="4"/>
                                        </p:tgtEl>
                                        <p:attrNameLst>
                                          <p:attrName>ppt_x</p:attrName>
                                        </p:attrNameLst>
                                      </p:cBhvr>
                                      <p:tavLst>
                                        <p:tav tm="0">
                                          <p:val>
                                            <p:strVal val="#ppt_x"/>
                                          </p:val>
                                        </p:tav>
                                        <p:tav tm="100000">
                                          <p:val>
                                            <p:strVal val="#ppt_x"/>
                                          </p:val>
                                        </p:tav>
                                      </p:tavLst>
                                    </p:anim>
                                    <p:anim calcmode="lin" valueType="num">
                                      <p:cBhvr>
                                        <p:cTn id="14" dur="500" fill="hold"/>
                                        <p:tgtEl>
                                          <p:spTgt spid="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animEffect transition="in" filter="fade">
                                      <p:cBhvr>
                                        <p:cTn id="20" dur="500"/>
                                        <p:tgtEl>
                                          <p:spTgt spid="2"/>
                                        </p:tgtEl>
                                      </p:cBhvr>
                                    </p:animEffect>
                                  </p:childTnLst>
                                </p:cTn>
                              </p:par>
                            </p:childTnLst>
                          </p:cTn>
                        </p:par>
                        <p:par>
                          <p:cTn id="21" fill="hold">
                            <p:stCondLst>
                              <p:cond delay="1000"/>
                            </p:stCondLst>
                            <p:childTnLst>
                              <p:par>
                                <p:cTn id="22" presetID="2" presetClass="entr" presetSubtype="2" fill="hold" nodeType="after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500" fill="hold"/>
                                        <p:tgtEl>
                                          <p:spTgt spid="22"/>
                                        </p:tgtEl>
                                        <p:attrNameLst>
                                          <p:attrName>ppt_x</p:attrName>
                                        </p:attrNameLst>
                                      </p:cBhvr>
                                      <p:tavLst>
                                        <p:tav tm="0">
                                          <p:val>
                                            <p:strVal val="1+#ppt_w/2"/>
                                          </p:val>
                                        </p:tav>
                                        <p:tav tm="100000">
                                          <p:val>
                                            <p:strVal val="#ppt_x"/>
                                          </p:val>
                                        </p:tav>
                                      </p:tavLst>
                                    </p:anim>
                                    <p:anim calcmode="lin" valueType="num">
                                      <p:cBhvr additive="base">
                                        <p:cTn id="25"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stCxn id="31" idx="2"/>
          </p:cNvCxnSpPr>
          <p:nvPr/>
        </p:nvCxnSpPr>
        <p:spPr>
          <a:xfrm flipH="1" flipV="1">
            <a:off x="2174895" y="3165067"/>
            <a:ext cx="7777174" cy="8640"/>
          </a:xfrm>
          <a:prstGeom prst="line">
            <a:avLst/>
          </a:prstGeom>
          <a:ln w="12700">
            <a:solidFill>
              <a:srgbClr val="83AEF5">
                <a:alpha val="50000"/>
              </a:srgbClr>
            </a:solidFill>
          </a:ln>
        </p:spPr>
        <p:style>
          <a:lnRef idx="1">
            <a:schemeClr val="accent1"/>
          </a:lnRef>
          <a:fillRef idx="0">
            <a:schemeClr val="accent1"/>
          </a:fillRef>
          <a:effectRef idx="0">
            <a:schemeClr val="accent1"/>
          </a:effectRef>
          <a:fontRef idx="minor">
            <a:schemeClr val="tx1"/>
          </a:fontRef>
        </p:style>
      </p:cxnSp>
      <p:grpSp>
        <p:nvGrpSpPr>
          <p:cNvPr id="3" name="PA-íṧliḓê"/>
          <p:cNvGrpSpPr/>
          <p:nvPr>
            <p:custDataLst>
              <p:tags r:id="rId1"/>
            </p:custDataLst>
          </p:nvPr>
        </p:nvGrpSpPr>
        <p:grpSpPr>
          <a:xfrm>
            <a:off x="730984" y="1611612"/>
            <a:ext cx="2863740" cy="3995438"/>
            <a:chOff x="699250" y="2100562"/>
            <a:chExt cx="2863740" cy="3995438"/>
          </a:xfrm>
        </p:grpSpPr>
        <p:sp>
          <p:nvSpPr>
            <p:cNvPr id="4" name="PA-îṥ1îďè"/>
            <p:cNvSpPr txBox="1"/>
            <p:nvPr>
              <p:custDataLst>
                <p:tags r:id="rId22"/>
              </p:custDataLst>
            </p:nvPr>
          </p:nvSpPr>
          <p:spPr>
            <a:xfrm>
              <a:off x="1321845" y="3790568"/>
              <a:ext cx="1561486" cy="461665"/>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dirty="0">
                  <a:solidFill>
                    <a:srgbClr val="404040"/>
                  </a:solidFill>
                  <a:cs typeface="+mn-ea"/>
                  <a:sym typeface="+mn-lt"/>
                </a:rPr>
                <a:t>添加标题</a:t>
              </a:r>
              <a:endParaRPr lang="en-US" altLang="zh-CN" sz="2400" dirty="0">
                <a:solidFill>
                  <a:srgbClr val="404040"/>
                </a:solidFill>
                <a:cs typeface="+mn-ea"/>
                <a:sym typeface="+mn-lt"/>
              </a:endParaRPr>
            </a:p>
          </p:txBody>
        </p:sp>
        <p:sp>
          <p:nvSpPr>
            <p:cNvPr id="5" name="PA-íšľîďé"/>
            <p:cNvSpPr/>
            <p:nvPr>
              <p:custDataLst>
                <p:tags r:id="rId23"/>
              </p:custDataLst>
            </p:nvPr>
          </p:nvSpPr>
          <p:spPr>
            <a:xfrm rot="16200000">
              <a:off x="1216187" y="3749197"/>
              <a:ext cx="1829866" cy="2863740"/>
            </a:xfrm>
            <a:custGeom>
              <a:avLst/>
              <a:gdLst>
                <a:gd name="connsiteX0" fmla="*/ 1429786 w 1429786"/>
                <a:gd name="connsiteY0" fmla="*/ 1636498 h 3272996"/>
                <a:gd name="connsiteX1" fmla="*/ 1417850 w 1429786"/>
                <a:gd name="connsiteY1" fmla="*/ 1665315 h 3272996"/>
                <a:gd name="connsiteX2" fmla="*/ 1302585 w 1429786"/>
                <a:gd name="connsiteY2" fmla="*/ 1780580 h 3272996"/>
                <a:gd name="connsiteX3" fmla="*/ 1289513 w 1429786"/>
                <a:gd name="connsiteY3" fmla="*/ 1785994 h 3272996"/>
                <a:gd name="connsiteX4" fmla="*/ 1289513 w 1429786"/>
                <a:gd name="connsiteY4" fmla="*/ 3058073 h 3272996"/>
                <a:gd name="connsiteX5" fmla="*/ 1074590 w 1429786"/>
                <a:gd name="connsiteY5" fmla="*/ 3272996 h 3272996"/>
                <a:gd name="connsiteX6" fmla="*/ 214923 w 1429786"/>
                <a:gd name="connsiteY6" fmla="*/ 3272996 h 3272996"/>
                <a:gd name="connsiteX7" fmla="*/ 0 w 1429786"/>
                <a:gd name="connsiteY7" fmla="*/ 3058073 h 3272996"/>
                <a:gd name="connsiteX8" fmla="*/ 0 w 1429786"/>
                <a:gd name="connsiteY8" fmla="*/ 214923 h 3272996"/>
                <a:gd name="connsiteX9" fmla="*/ 214923 w 1429786"/>
                <a:gd name="connsiteY9" fmla="*/ 0 h 3272996"/>
                <a:gd name="connsiteX10" fmla="*/ 1074590 w 1429786"/>
                <a:gd name="connsiteY10" fmla="*/ 0 h 3272996"/>
                <a:gd name="connsiteX11" fmla="*/ 1289513 w 1429786"/>
                <a:gd name="connsiteY11" fmla="*/ 214923 h 3272996"/>
                <a:gd name="connsiteX12" fmla="*/ 1289513 w 1429786"/>
                <a:gd name="connsiteY12" fmla="*/ 1487002 h 3272996"/>
                <a:gd name="connsiteX13" fmla="*/ 1302585 w 1429786"/>
                <a:gd name="connsiteY13" fmla="*/ 1492417 h 3272996"/>
                <a:gd name="connsiteX14" fmla="*/ 1417850 w 1429786"/>
                <a:gd name="connsiteY14" fmla="*/ 1607681 h 3272996"/>
                <a:gd name="connsiteX15" fmla="*/ 1429786 w 1429786"/>
                <a:gd name="connsiteY15" fmla="*/ 1636498 h 3272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29786" h="3272996">
                  <a:moveTo>
                    <a:pt x="1429786" y="1636498"/>
                  </a:moveTo>
                  <a:cubicBezTo>
                    <a:pt x="1429786" y="1646928"/>
                    <a:pt x="1425807" y="1657357"/>
                    <a:pt x="1417850" y="1665315"/>
                  </a:cubicBezTo>
                  <a:lnTo>
                    <a:pt x="1302585" y="1780580"/>
                  </a:lnTo>
                  <a:lnTo>
                    <a:pt x="1289513" y="1785994"/>
                  </a:lnTo>
                  <a:lnTo>
                    <a:pt x="1289513" y="3058073"/>
                  </a:lnTo>
                  <a:cubicBezTo>
                    <a:pt x="1289513" y="3176772"/>
                    <a:pt x="1193289" y="3272996"/>
                    <a:pt x="1074590" y="3272996"/>
                  </a:cubicBezTo>
                  <a:lnTo>
                    <a:pt x="214923" y="3272996"/>
                  </a:lnTo>
                  <a:cubicBezTo>
                    <a:pt x="96224" y="3272996"/>
                    <a:pt x="0" y="3176772"/>
                    <a:pt x="0" y="3058073"/>
                  </a:cubicBezTo>
                  <a:lnTo>
                    <a:pt x="0" y="214923"/>
                  </a:lnTo>
                  <a:cubicBezTo>
                    <a:pt x="0" y="96224"/>
                    <a:pt x="96224" y="0"/>
                    <a:pt x="214923" y="0"/>
                  </a:cubicBezTo>
                  <a:lnTo>
                    <a:pt x="1074590" y="0"/>
                  </a:lnTo>
                  <a:cubicBezTo>
                    <a:pt x="1193289" y="0"/>
                    <a:pt x="1289513" y="96224"/>
                    <a:pt x="1289513" y="214923"/>
                  </a:cubicBezTo>
                  <a:lnTo>
                    <a:pt x="1289513" y="1487002"/>
                  </a:lnTo>
                  <a:lnTo>
                    <a:pt x="1302585" y="1492417"/>
                  </a:lnTo>
                  <a:lnTo>
                    <a:pt x="1417850" y="1607681"/>
                  </a:lnTo>
                  <a:cubicBezTo>
                    <a:pt x="1425807" y="1615639"/>
                    <a:pt x="1429786" y="1626069"/>
                    <a:pt x="1429786" y="1636498"/>
                  </a:cubicBezTo>
                  <a:close/>
                </a:path>
              </a:pathLst>
            </a:custGeom>
            <a:solidFill>
              <a:srgbClr val="83AEF5">
                <a:alpha val="10000"/>
              </a:srgb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5400" b="1" dirty="0">
                <a:solidFill>
                  <a:srgbClr val="404040"/>
                </a:solidFill>
                <a:cs typeface="+mn-ea"/>
                <a:sym typeface="+mn-lt"/>
              </a:endParaRPr>
            </a:p>
          </p:txBody>
        </p:sp>
        <p:sp>
          <p:nvSpPr>
            <p:cNvPr id="6" name="PA-îś1îḑé"/>
            <p:cNvSpPr txBox="1"/>
            <p:nvPr>
              <p:custDataLst>
                <p:tags r:id="rId24"/>
              </p:custDataLst>
            </p:nvPr>
          </p:nvSpPr>
          <p:spPr>
            <a:xfrm>
              <a:off x="855438" y="4609510"/>
              <a:ext cx="2551362" cy="369332"/>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800" dirty="0">
                  <a:solidFill>
                    <a:srgbClr val="404040"/>
                  </a:solidFill>
                  <a:cs typeface="+mn-ea"/>
                  <a:sym typeface="+mn-lt"/>
                </a:rPr>
                <a:t>添加标题</a:t>
              </a:r>
              <a:endParaRPr lang="en-US" altLang="zh-CN" sz="1800" dirty="0">
                <a:solidFill>
                  <a:srgbClr val="404040"/>
                </a:solidFill>
                <a:cs typeface="+mn-ea"/>
                <a:sym typeface="+mn-lt"/>
              </a:endParaRPr>
            </a:p>
          </p:txBody>
        </p:sp>
        <p:sp>
          <p:nvSpPr>
            <p:cNvPr id="7" name="PA-îṡlîďe"/>
            <p:cNvSpPr txBox="1"/>
            <p:nvPr>
              <p:custDataLst>
                <p:tags r:id="rId25"/>
              </p:custDataLst>
            </p:nvPr>
          </p:nvSpPr>
          <p:spPr>
            <a:xfrm>
              <a:off x="855439" y="4984588"/>
              <a:ext cx="2551361" cy="613694"/>
            </a:xfrm>
            <a:prstGeom prst="rect">
              <a:avLst/>
            </a:prstGeom>
            <a:noFill/>
            <a:ln>
              <a:noFill/>
            </a:ln>
          </p:spPr>
          <p:txBody>
            <a:bodyPr wrap="square" lIns="91440" tIns="45720" rIns="91440" bIns="45720" anchor="t" anchorCtr="0">
              <a:spAutoFit/>
            </a:bodyPr>
            <a:lstStyle/>
            <a:p>
              <a:pPr algn="ctr">
                <a:lnSpc>
                  <a:spcPct val="150000"/>
                </a:lnSpc>
              </a:pPr>
              <a:r>
                <a:rPr lang="zh-CN" altLang="en-US" sz="1200" dirty="0">
                  <a:solidFill>
                    <a:srgbClr val="404040"/>
                  </a:solidFill>
                  <a:cs typeface="+mn-ea"/>
                  <a:sym typeface="+mn-lt"/>
                </a:rPr>
                <a:t>点击在此输入说明文本点击在此输入说明文本点击在此输入说明文本</a:t>
              </a:r>
              <a:endParaRPr lang="en-GB" altLang="zh-CN" sz="1200" dirty="0">
                <a:solidFill>
                  <a:srgbClr val="404040"/>
                </a:solidFill>
                <a:cs typeface="+mn-ea"/>
                <a:sym typeface="+mn-lt"/>
              </a:endParaRPr>
            </a:p>
          </p:txBody>
        </p:sp>
        <p:sp>
          <p:nvSpPr>
            <p:cNvPr id="8" name="PA-ïṩḻíďè"/>
            <p:cNvSpPr/>
            <p:nvPr>
              <p:custDataLst>
                <p:tags r:id="rId26"/>
              </p:custDataLst>
            </p:nvPr>
          </p:nvSpPr>
          <p:spPr>
            <a:xfrm>
              <a:off x="2015942" y="3576011"/>
              <a:ext cx="173292" cy="173292"/>
            </a:xfrm>
            <a:prstGeom prst="donut">
              <a:avLst/>
            </a:prstGeom>
            <a:solidFill>
              <a:srgbClr val="83AEF5"/>
            </a:solidFill>
            <a:ln w="12700" cap="rnd">
              <a:solidFill>
                <a:srgbClr val="83AEF5"/>
              </a:solidFill>
              <a:prstDash val="solid"/>
              <a:rou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4400"/>
              <a:endParaRPr lang="zh-CN" altLang="en-US" sz="2000" b="1">
                <a:solidFill>
                  <a:srgbClr val="404040"/>
                </a:solidFill>
                <a:cs typeface="+mn-ea"/>
                <a:sym typeface="+mn-lt"/>
              </a:endParaRPr>
            </a:p>
          </p:txBody>
        </p:sp>
        <p:grpSp>
          <p:nvGrpSpPr>
            <p:cNvPr id="9" name="isḷíḑè"/>
            <p:cNvGrpSpPr/>
            <p:nvPr/>
          </p:nvGrpSpPr>
          <p:grpSpPr>
            <a:xfrm>
              <a:off x="1649676" y="2100562"/>
              <a:ext cx="905824" cy="1205121"/>
              <a:chOff x="1649676" y="2100562"/>
              <a:chExt cx="905824" cy="1205121"/>
            </a:xfrm>
          </p:grpSpPr>
          <p:sp>
            <p:nvSpPr>
              <p:cNvPr id="10" name="PA-íşḷíḑe"/>
              <p:cNvSpPr/>
              <p:nvPr>
                <p:custDataLst>
                  <p:tags r:id="rId27"/>
                </p:custDataLst>
              </p:nvPr>
            </p:nvSpPr>
            <p:spPr>
              <a:xfrm>
                <a:off x="1649676" y="2100562"/>
                <a:ext cx="905824" cy="1205121"/>
              </a:xfrm>
              <a:custGeom>
                <a:avLst/>
                <a:gdLst>
                  <a:gd name="T0" fmla="*/ 594 w 1188"/>
                  <a:gd name="T1" fmla="*/ 0 h 1583"/>
                  <a:gd name="T2" fmla="*/ 0 w 1188"/>
                  <a:gd name="T3" fmla="*/ 593 h 1583"/>
                  <a:gd name="T4" fmla="*/ 170 w 1188"/>
                  <a:gd name="T5" fmla="*/ 1061 h 1583"/>
                  <a:gd name="T6" fmla="*/ 538 w 1188"/>
                  <a:gd name="T7" fmla="*/ 1551 h 1583"/>
                  <a:gd name="T8" fmla="*/ 651 w 1188"/>
                  <a:gd name="T9" fmla="*/ 1551 h 1583"/>
                  <a:gd name="T10" fmla="*/ 980 w 1188"/>
                  <a:gd name="T11" fmla="*/ 1137 h 1583"/>
                  <a:gd name="T12" fmla="*/ 1188 w 1188"/>
                  <a:gd name="T13" fmla="*/ 593 h 1583"/>
                  <a:gd name="T14" fmla="*/ 594 w 1188"/>
                  <a:gd name="T15" fmla="*/ 0 h 1583"/>
                  <a:gd name="T16" fmla="*/ 594 w 1188"/>
                  <a:gd name="T17" fmla="*/ 937 h 1583"/>
                  <a:gd name="T18" fmla="*/ 234 w 1188"/>
                  <a:gd name="T19" fmla="*/ 577 h 1583"/>
                  <a:gd name="T20" fmla="*/ 594 w 1188"/>
                  <a:gd name="T21" fmla="*/ 217 h 1583"/>
                  <a:gd name="T22" fmla="*/ 954 w 1188"/>
                  <a:gd name="T23" fmla="*/ 577 h 1583"/>
                  <a:gd name="T24" fmla="*/ 594 w 1188"/>
                  <a:gd name="T25" fmla="*/ 937 h 1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8" h="1583">
                    <a:moveTo>
                      <a:pt x="594" y="0"/>
                    </a:moveTo>
                    <a:cubicBezTo>
                      <a:pt x="266" y="0"/>
                      <a:pt x="0" y="265"/>
                      <a:pt x="0" y="593"/>
                    </a:cubicBezTo>
                    <a:cubicBezTo>
                      <a:pt x="0" y="764"/>
                      <a:pt x="86" y="919"/>
                      <a:pt x="170" y="1061"/>
                    </a:cubicBezTo>
                    <a:cubicBezTo>
                      <a:pt x="272" y="1239"/>
                      <a:pt x="395" y="1404"/>
                      <a:pt x="538" y="1551"/>
                    </a:cubicBezTo>
                    <a:cubicBezTo>
                      <a:pt x="568" y="1583"/>
                      <a:pt x="619" y="1583"/>
                      <a:pt x="651" y="1551"/>
                    </a:cubicBezTo>
                    <a:cubicBezTo>
                      <a:pt x="776" y="1427"/>
                      <a:pt x="887" y="1287"/>
                      <a:pt x="980" y="1137"/>
                    </a:cubicBezTo>
                    <a:cubicBezTo>
                      <a:pt x="1080" y="976"/>
                      <a:pt x="1188" y="789"/>
                      <a:pt x="1188" y="593"/>
                    </a:cubicBezTo>
                    <a:cubicBezTo>
                      <a:pt x="1187" y="267"/>
                      <a:pt x="922" y="0"/>
                      <a:pt x="594" y="0"/>
                    </a:cubicBezTo>
                    <a:close/>
                    <a:moveTo>
                      <a:pt x="594" y="937"/>
                    </a:moveTo>
                    <a:cubicBezTo>
                      <a:pt x="395" y="937"/>
                      <a:pt x="234" y="776"/>
                      <a:pt x="234" y="577"/>
                    </a:cubicBezTo>
                    <a:cubicBezTo>
                      <a:pt x="234" y="379"/>
                      <a:pt x="395" y="217"/>
                      <a:pt x="594" y="217"/>
                    </a:cubicBezTo>
                    <a:cubicBezTo>
                      <a:pt x="792" y="217"/>
                      <a:pt x="954" y="377"/>
                      <a:pt x="954" y="577"/>
                    </a:cubicBezTo>
                    <a:cubicBezTo>
                      <a:pt x="954" y="777"/>
                      <a:pt x="792" y="937"/>
                      <a:pt x="594" y="937"/>
                    </a:cubicBezTo>
                    <a:close/>
                  </a:path>
                </a:pathLst>
              </a:custGeom>
              <a:solidFill>
                <a:srgbClr val="83AEF5"/>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en-US" sz="2000" b="1" dirty="0">
                  <a:solidFill>
                    <a:srgbClr val="404040"/>
                  </a:solidFill>
                  <a:cs typeface="+mn-ea"/>
                  <a:sym typeface="+mn-lt"/>
                </a:endParaRPr>
              </a:p>
            </p:txBody>
          </p:sp>
          <p:sp>
            <p:nvSpPr>
              <p:cNvPr id="11" name="PA-ïšḷïḓe"/>
              <p:cNvSpPr/>
              <p:nvPr>
                <p:custDataLst>
                  <p:tags r:id="rId28"/>
                </p:custDataLst>
              </p:nvPr>
            </p:nvSpPr>
            <p:spPr>
              <a:xfrm>
                <a:off x="1768919" y="2230403"/>
                <a:ext cx="667339" cy="667336"/>
              </a:xfrm>
              <a:prstGeom prst="ellipse">
                <a:avLst/>
              </a:pr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rgbClr val="404040"/>
                  </a:solidFill>
                  <a:cs typeface="+mn-ea"/>
                  <a:sym typeface="+mn-lt"/>
                </a:endParaRPr>
              </a:p>
            </p:txBody>
          </p:sp>
          <p:sp>
            <p:nvSpPr>
              <p:cNvPr id="12" name="PA-íṩḷîḑè"/>
              <p:cNvSpPr/>
              <p:nvPr>
                <p:custDataLst>
                  <p:tags r:id="rId29"/>
                </p:custDataLst>
              </p:nvPr>
            </p:nvSpPr>
            <p:spPr bwMode="auto">
              <a:xfrm>
                <a:off x="1942911" y="2431138"/>
                <a:ext cx="319354" cy="265866"/>
              </a:xfrm>
              <a:custGeom>
                <a:avLst/>
                <a:gdLst>
                  <a:gd name="connsiteX0" fmla="*/ 483573 w 526297"/>
                  <a:gd name="connsiteY0" fmla="*/ 133971 h 438150"/>
                  <a:gd name="connsiteX1" fmla="*/ 527674 w 526297"/>
                  <a:gd name="connsiteY1" fmla="*/ 178072 h 438150"/>
                  <a:gd name="connsiteX2" fmla="*/ 527579 w 526297"/>
                  <a:gd name="connsiteY2" fmla="*/ 181501 h 438150"/>
                  <a:gd name="connsiteX3" fmla="*/ 514244 w 526297"/>
                  <a:gd name="connsiteY3" fmla="*/ 355237 h 438150"/>
                  <a:gd name="connsiteX4" fmla="*/ 485764 w 526297"/>
                  <a:gd name="connsiteY4" fmla="*/ 381621 h 438150"/>
                  <a:gd name="connsiteX5" fmla="*/ 454998 w 526297"/>
                  <a:gd name="connsiteY5" fmla="*/ 381621 h 438150"/>
                  <a:gd name="connsiteX6" fmla="*/ 454998 w 526297"/>
                  <a:gd name="connsiteY6" fmla="*/ 438771 h 438150"/>
                  <a:gd name="connsiteX7" fmla="*/ 435948 w 526297"/>
                  <a:gd name="connsiteY7" fmla="*/ 438771 h 438150"/>
                  <a:gd name="connsiteX8" fmla="*/ 435948 w 526297"/>
                  <a:gd name="connsiteY8" fmla="*/ 381621 h 438150"/>
                  <a:gd name="connsiteX9" fmla="*/ 93048 w 526297"/>
                  <a:gd name="connsiteY9" fmla="*/ 381621 h 438150"/>
                  <a:gd name="connsiteX10" fmla="*/ 93048 w 526297"/>
                  <a:gd name="connsiteY10" fmla="*/ 438771 h 438150"/>
                  <a:gd name="connsiteX11" fmla="*/ 73998 w 526297"/>
                  <a:gd name="connsiteY11" fmla="*/ 438771 h 438150"/>
                  <a:gd name="connsiteX12" fmla="*/ 73998 w 526297"/>
                  <a:gd name="connsiteY12" fmla="*/ 381621 h 438150"/>
                  <a:gd name="connsiteX13" fmla="*/ 43328 w 526297"/>
                  <a:gd name="connsiteY13" fmla="*/ 381621 h 438150"/>
                  <a:gd name="connsiteX14" fmla="*/ 14848 w 526297"/>
                  <a:gd name="connsiteY14" fmla="*/ 355237 h 438150"/>
                  <a:gd name="connsiteX15" fmla="*/ 1513 w 526297"/>
                  <a:gd name="connsiteY15" fmla="*/ 181501 h 438150"/>
                  <a:gd name="connsiteX16" fmla="*/ 42089 w 526297"/>
                  <a:gd name="connsiteY16" fmla="*/ 134162 h 438150"/>
                  <a:gd name="connsiteX17" fmla="*/ 45518 w 526297"/>
                  <a:gd name="connsiteY17" fmla="*/ 134066 h 438150"/>
                  <a:gd name="connsiteX18" fmla="*/ 101906 w 526297"/>
                  <a:gd name="connsiteY18" fmla="*/ 180834 h 438150"/>
                  <a:gd name="connsiteX19" fmla="*/ 121623 w 526297"/>
                  <a:gd name="connsiteY19" fmla="*/ 286371 h 438150"/>
                  <a:gd name="connsiteX20" fmla="*/ 407373 w 526297"/>
                  <a:gd name="connsiteY20" fmla="*/ 286371 h 438150"/>
                  <a:gd name="connsiteX21" fmla="*/ 427185 w 526297"/>
                  <a:gd name="connsiteY21" fmla="*/ 180739 h 438150"/>
                  <a:gd name="connsiteX22" fmla="*/ 483573 w 526297"/>
                  <a:gd name="connsiteY22" fmla="*/ 133971 h 438150"/>
                  <a:gd name="connsiteX23" fmla="*/ 416898 w 526297"/>
                  <a:gd name="connsiteY23" fmla="*/ 621 h 438150"/>
                  <a:gd name="connsiteX24" fmla="*/ 483573 w 526297"/>
                  <a:gd name="connsiteY24" fmla="*/ 67296 h 438150"/>
                  <a:gd name="connsiteX25" fmla="*/ 483573 w 526297"/>
                  <a:gd name="connsiteY25" fmla="*/ 115397 h 438150"/>
                  <a:gd name="connsiteX26" fmla="*/ 476429 w 526297"/>
                  <a:gd name="connsiteY26" fmla="*/ 114921 h 438150"/>
                  <a:gd name="connsiteX27" fmla="*/ 412040 w 526297"/>
                  <a:gd name="connsiteY27" fmla="*/ 166451 h 438150"/>
                  <a:gd name="connsiteX28" fmla="*/ 411564 w 526297"/>
                  <a:gd name="connsiteY28" fmla="*/ 168737 h 438150"/>
                  <a:gd name="connsiteX29" fmla="*/ 393086 w 526297"/>
                  <a:gd name="connsiteY29" fmla="*/ 267321 h 438150"/>
                  <a:gd name="connsiteX30" fmla="*/ 135911 w 526297"/>
                  <a:gd name="connsiteY30" fmla="*/ 267321 h 438150"/>
                  <a:gd name="connsiteX31" fmla="*/ 117432 w 526297"/>
                  <a:gd name="connsiteY31" fmla="*/ 168737 h 438150"/>
                  <a:gd name="connsiteX32" fmla="*/ 52567 w 526297"/>
                  <a:gd name="connsiteY32" fmla="*/ 114921 h 438150"/>
                  <a:gd name="connsiteX33" fmla="*/ 54948 w 526297"/>
                  <a:gd name="connsiteY33" fmla="*/ 67296 h 438150"/>
                  <a:gd name="connsiteX34" fmla="*/ 121623 w 526297"/>
                  <a:gd name="connsiteY34" fmla="*/ 621 h 438150"/>
                  <a:gd name="connsiteX35" fmla="*/ 416898 w 526297"/>
                  <a:gd name="connsiteY35" fmla="*/ 621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26297" h="438150">
                    <a:moveTo>
                      <a:pt x="483573" y="133971"/>
                    </a:moveTo>
                    <a:cubicBezTo>
                      <a:pt x="507957" y="133971"/>
                      <a:pt x="527674" y="153688"/>
                      <a:pt x="527674" y="178072"/>
                    </a:cubicBezTo>
                    <a:cubicBezTo>
                      <a:pt x="527674" y="179215"/>
                      <a:pt x="527674" y="180358"/>
                      <a:pt x="527579" y="181501"/>
                    </a:cubicBezTo>
                    <a:lnTo>
                      <a:pt x="514244" y="355237"/>
                    </a:lnTo>
                    <a:cubicBezTo>
                      <a:pt x="513101" y="370096"/>
                      <a:pt x="500718" y="381621"/>
                      <a:pt x="485764" y="381621"/>
                    </a:cubicBezTo>
                    <a:lnTo>
                      <a:pt x="454998" y="381621"/>
                    </a:lnTo>
                    <a:lnTo>
                      <a:pt x="454998" y="438771"/>
                    </a:lnTo>
                    <a:lnTo>
                      <a:pt x="435948" y="438771"/>
                    </a:lnTo>
                    <a:lnTo>
                      <a:pt x="435948" y="381621"/>
                    </a:lnTo>
                    <a:lnTo>
                      <a:pt x="93048" y="381621"/>
                    </a:lnTo>
                    <a:lnTo>
                      <a:pt x="93048" y="438771"/>
                    </a:lnTo>
                    <a:lnTo>
                      <a:pt x="73998" y="438771"/>
                    </a:lnTo>
                    <a:lnTo>
                      <a:pt x="73998" y="381621"/>
                    </a:lnTo>
                    <a:lnTo>
                      <a:pt x="43328" y="381621"/>
                    </a:lnTo>
                    <a:cubicBezTo>
                      <a:pt x="28373" y="381621"/>
                      <a:pt x="15991" y="370096"/>
                      <a:pt x="14848" y="355237"/>
                    </a:cubicBezTo>
                    <a:lnTo>
                      <a:pt x="1513" y="181501"/>
                    </a:lnTo>
                    <a:cubicBezTo>
                      <a:pt x="-392" y="157212"/>
                      <a:pt x="17801" y="135971"/>
                      <a:pt x="42089" y="134162"/>
                    </a:cubicBezTo>
                    <a:cubicBezTo>
                      <a:pt x="43232" y="134066"/>
                      <a:pt x="44375" y="134066"/>
                      <a:pt x="45518" y="134066"/>
                    </a:cubicBezTo>
                    <a:cubicBezTo>
                      <a:pt x="73141" y="134066"/>
                      <a:pt x="96858" y="153688"/>
                      <a:pt x="101906" y="180834"/>
                    </a:cubicBezTo>
                    <a:lnTo>
                      <a:pt x="121623" y="286371"/>
                    </a:lnTo>
                    <a:lnTo>
                      <a:pt x="407373" y="286371"/>
                    </a:lnTo>
                    <a:lnTo>
                      <a:pt x="427185" y="180739"/>
                    </a:lnTo>
                    <a:cubicBezTo>
                      <a:pt x="432233" y="153592"/>
                      <a:pt x="455951" y="133971"/>
                      <a:pt x="483573" y="133971"/>
                    </a:cubicBezTo>
                    <a:close/>
                    <a:moveTo>
                      <a:pt x="416898" y="621"/>
                    </a:moveTo>
                    <a:cubicBezTo>
                      <a:pt x="453760" y="621"/>
                      <a:pt x="483573" y="30434"/>
                      <a:pt x="483573" y="67296"/>
                    </a:cubicBezTo>
                    <a:lnTo>
                      <a:pt x="483573" y="115397"/>
                    </a:lnTo>
                    <a:cubicBezTo>
                      <a:pt x="481192" y="115112"/>
                      <a:pt x="478811" y="114921"/>
                      <a:pt x="476429" y="114921"/>
                    </a:cubicBezTo>
                    <a:cubicBezTo>
                      <a:pt x="445473" y="114921"/>
                      <a:pt x="418803" y="136448"/>
                      <a:pt x="412040" y="166451"/>
                    </a:cubicBezTo>
                    <a:lnTo>
                      <a:pt x="411564" y="168737"/>
                    </a:lnTo>
                    <a:lnTo>
                      <a:pt x="393086" y="267321"/>
                    </a:lnTo>
                    <a:lnTo>
                      <a:pt x="135911" y="267321"/>
                    </a:lnTo>
                    <a:lnTo>
                      <a:pt x="117432" y="168737"/>
                    </a:lnTo>
                    <a:cubicBezTo>
                      <a:pt x="111622" y="137495"/>
                      <a:pt x="84285" y="114921"/>
                      <a:pt x="52567" y="114921"/>
                    </a:cubicBezTo>
                    <a:lnTo>
                      <a:pt x="54948" y="67296"/>
                    </a:lnTo>
                    <a:cubicBezTo>
                      <a:pt x="54948" y="30434"/>
                      <a:pt x="84761" y="621"/>
                      <a:pt x="121623" y="621"/>
                    </a:cubicBezTo>
                    <a:lnTo>
                      <a:pt x="416898" y="621"/>
                    </a:lnTo>
                    <a:close/>
                  </a:path>
                </a:pathLst>
              </a:custGeom>
              <a:solidFill>
                <a:srgbClr val="83AEF5"/>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dirty="0">
                  <a:solidFill>
                    <a:srgbClr val="404040"/>
                  </a:solidFill>
                  <a:cs typeface="+mn-ea"/>
                  <a:sym typeface="+mn-lt"/>
                </a:endParaRPr>
              </a:p>
            </p:txBody>
          </p:sp>
        </p:grpSp>
      </p:grpSp>
      <p:grpSp>
        <p:nvGrpSpPr>
          <p:cNvPr id="13" name="PA-组合 1"/>
          <p:cNvGrpSpPr/>
          <p:nvPr>
            <p:custDataLst>
              <p:tags r:id="rId2"/>
            </p:custDataLst>
          </p:nvPr>
        </p:nvGrpSpPr>
        <p:grpSpPr>
          <a:xfrm>
            <a:off x="4683180" y="1611612"/>
            <a:ext cx="2863740" cy="3995438"/>
            <a:chOff x="4651446" y="2100562"/>
            <a:chExt cx="2863740" cy="3995438"/>
          </a:xfrm>
        </p:grpSpPr>
        <p:grpSp>
          <p:nvGrpSpPr>
            <p:cNvPr id="14" name="PA-îšḻiḑè"/>
            <p:cNvGrpSpPr/>
            <p:nvPr>
              <p:custDataLst>
                <p:tags r:id="rId13"/>
              </p:custDataLst>
            </p:nvPr>
          </p:nvGrpSpPr>
          <p:grpSpPr>
            <a:xfrm>
              <a:off x="4651446" y="2100562"/>
              <a:ext cx="2863740" cy="3995438"/>
              <a:chOff x="699250" y="2100562"/>
              <a:chExt cx="2863740" cy="3995438"/>
            </a:xfrm>
          </p:grpSpPr>
          <p:sp>
            <p:nvSpPr>
              <p:cNvPr id="16" name="PA-ïṣļïďe"/>
              <p:cNvSpPr txBox="1"/>
              <p:nvPr>
                <p:custDataLst>
                  <p:tags r:id="rId15"/>
                </p:custDataLst>
              </p:nvPr>
            </p:nvSpPr>
            <p:spPr>
              <a:xfrm>
                <a:off x="1321845" y="3790568"/>
                <a:ext cx="1561486" cy="461665"/>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dirty="0">
                    <a:solidFill>
                      <a:srgbClr val="404040"/>
                    </a:solidFill>
                    <a:cs typeface="+mn-ea"/>
                    <a:sym typeface="+mn-lt"/>
                  </a:rPr>
                  <a:t>添加标题</a:t>
                </a:r>
                <a:endParaRPr lang="en-US" altLang="zh-CN" sz="2400" dirty="0">
                  <a:solidFill>
                    <a:srgbClr val="404040"/>
                  </a:solidFill>
                  <a:cs typeface="+mn-ea"/>
                  <a:sym typeface="+mn-lt"/>
                </a:endParaRPr>
              </a:p>
            </p:txBody>
          </p:sp>
          <p:sp>
            <p:nvSpPr>
              <p:cNvPr id="17" name="PA-îšļïḓè"/>
              <p:cNvSpPr/>
              <p:nvPr>
                <p:custDataLst>
                  <p:tags r:id="rId16"/>
                </p:custDataLst>
              </p:nvPr>
            </p:nvSpPr>
            <p:spPr>
              <a:xfrm rot="16200000">
                <a:off x="1216187" y="3749197"/>
                <a:ext cx="1829866" cy="2863740"/>
              </a:xfrm>
              <a:custGeom>
                <a:avLst/>
                <a:gdLst>
                  <a:gd name="connsiteX0" fmla="*/ 1429786 w 1429786"/>
                  <a:gd name="connsiteY0" fmla="*/ 1636498 h 3272996"/>
                  <a:gd name="connsiteX1" fmla="*/ 1417850 w 1429786"/>
                  <a:gd name="connsiteY1" fmla="*/ 1665315 h 3272996"/>
                  <a:gd name="connsiteX2" fmla="*/ 1302585 w 1429786"/>
                  <a:gd name="connsiteY2" fmla="*/ 1780580 h 3272996"/>
                  <a:gd name="connsiteX3" fmla="*/ 1289513 w 1429786"/>
                  <a:gd name="connsiteY3" fmla="*/ 1785994 h 3272996"/>
                  <a:gd name="connsiteX4" fmla="*/ 1289513 w 1429786"/>
                  <a:gd name="connsiteY4" fmla="*/ 3058073 h 3272996"/>
                  <a:gd name="connsiteX5" fmla="*/ 1074590 w 1429786"/>
                  <a:gd name="connsiteY5" fmla="*/ 3272996 h 3272996"/>
                  <a:gd name="connsiteX6" fmla="*/ 214923 w 1429786"/>
                  <a:gd name="connsiteY6" fmla="*/ 3272996 h 3272996"/>
                  <a:gd name="connsiteX7" fmla="*/ 0 w 1429786"/>
                  <a:gd name="connsiteY7" fmla="*/ 3058073 h 3272996"/>
                  <a:gd name="connsiteX8" fmla="*/ 0 w 1429786"/>
                  <a:gd name="connsiteY8" fmla="*/ 214923 h 3272996"/>
                  <a:gd name="connsiteX9" fmla="*/ 214923 w 1429786"/>
                  <a:gd name="connsiteY9" fmla="*/ 0 h 3272996"/>
                  <a:gd name="connsiteX10" fmla="*/ 1074590 w 1429786"/>
                  <a:gd name="connsiteY10" fmla="*/ 0 h 3272996"/>
                  <a:gd name="connsiteX11" fmla="*/ 1289513 w 1429786"/>
                  <a:gd name="connsiteY11" fmla="*/ 214923 h 3272996"/>
                  <a:gd name="connsiteX12" fmla="*/ 1289513 w 1429786"/>
                  <a:gd name="connsiteY12" fmla="*/ 1487002 h 3272996"/>
                  <a:gd name="connsiteX13" fmla="*/ 1302585 w 1429786"/>
                  <a:gd name="connsiteY13" fmla="*/ 1492417 h 3272996"/>
                  <a:gd name="connsiteX14" fmla="*/ 1417850 w 1429786"/>
                  <a:gd name="connsiteY14" fmla="*/ 1607681 h 3272996"/>
                  <a:gd name="connsiteX15" fmla="*/ 1429786 w 1429786"/>
                  <a:gd name="connsiteY15" fmla="*/ 1636498 h 3272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29786" h="3272996">
                    <a:moveTo>
                      <a:pt x="1429786" y="1636498"/>
                    </a:moveTo>
                    <a:cubicBezTo>
                      <a:pt x="1429786" y="1646928"/>
                      <a:pt x="1425807" y="1657357"/>
                      <a:pt x="1417850" y="1665315"/>
                    </a:cubicBezTo>
                    <a:lnTo>
                      <a:pt x="1302585" y="1780580"/>
                    </a:lnTo>
                    <a:lnTo>
                      <a:pt x="1289513" y="1785994"/>
                    </a:lnTo>
                    <a:lnTo>
                      <a:pt x="1289513" y="3058073"/>
                    </a:lnTo>
                    <a:cubicBezTo>
                      <a:pt x="1289513" y="3176772"/>
                      <a:pt x="1193289" y="3272996"/>
                      <a:pt x="1074590" y="3272996"/>
                    </a:cubicBezTo>
                    <a:lnTo>
                      <a:pt x="214923" y="3272996"/>
                    </a:lnTo>
                    <a:cubicBezTo>
                      <a:pt x="96224" y="3272996"/>
                      <a:pt x="0" y="3176772"/>
                      <a:pt x="0" y="3058073"/>
                    </a:cubicBezTo>
                    <a:lnTo>
                      <a:pt x="0" y="214923"/>
                    </a:lnTo>
                    <a:cubicBezTo>
                      <a:pt x="0" y="96224"/>
                      <a:pt x="96224" y="0"/>
                      <a:pt x="214923" y="0"/>
                    </a:cubicBezTo>
                    <a:lnTo>
                      <a:pt x="1074590" y="0"/>
                    </a:lnTo>
                    <a:cubicBezTo>
                      <a:pt x="1193289" y="0"/>
                      <a:pt x="1289513" y="96224"/>
                      <a:pt x="1289513" y="214923"/>
                    </a:cubicBezTo>
                    <a:lnTo>
                      <a:pt x="1289513" y="1487002"/>
                    </a:lnTo>
                    <a:lnTo>
                      <a:pt x="1302585" y="1492417"/>
                    </a:lnTo>
                    <a:lnTo>
                      <a:pt x="1417850" y="1607681"/>
                    </a:lnTo>
                    <a:cubicBezTo>
                      <a:pt x="1425807" y="1615639"/>
                      <a:pt x="1429786" y="1626069"/>
                      <a:pt x="1429786" y="1636498"/>
                    </a:cubicBezTo>
                    <a:close/>
                  </a:path>
                </a:pathLst>
              </a:custGeom>
              <a:solidFill>
                <a:srgbClr val="83AEF5">
                  <a:alpha val="10000"/>
                </a:srgb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5400" b="1" dirty="0">
                  <a:solidFill>
                    <a:srgbClr val="404040"/>
                  </a:solidFill>
                  <a:cs typeface="+mn-ea"/>
                  <a:sym typeface="+mn-lt"/>
                </a:endParaRPr>
              </a:p>
            </p:txBody>
          </p:sp>
          <p:sp>
            <p:nvSpPr>
              <p:cNvPr id="18" name="PA-îsḻidê"/>
              <p:cNvSpPr txBox="1"/>
              <p:nvPr>
                <p:custDataLst>
                  <p:tags r:id="rId17"/>
                </p:custDataLst>
              </p:nvPr>
            </p:nvSpPr>
            <p:spPr>
              <a:xfrm>
                <a:off x="855438" y="4609510"/>
                <a:ext cx="2551362" cy="369332"/>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800" dirty="0">
                    <a:solidFill>
                      <a:srgbClr val="404040"/>
                    </a:solidFill>
                    <a:cs typeface="+mn-ea"/>
                    <a:sym typeface="+mn-lt"/>
                  </a:rPr>
                  <a:t>添加标题</a:t>
                </a:r>
                <a:endParaRPr lang="en-US" altLang="zh-CN" sz="1800" dirty="0">
                  <a:solidFill>
                    <a:srgbClr val="404040"/>
                  </a:solidFill>
                  <a:cs typeface="+mn-ea"/>
                  <a:sym typeface="+mn-lt"/>
                </a:endParaRPr>
              </a:p>
            </p:txBody>
          </p:sp>
          <p:sp>
            <p:nvSpPr>
              <p:cNvPr id="19" name="PA-ï$ļïḑé"/>
              <p:cNvSpPr txBox="1"/>
              <p:nvPr>
                <p:custDataLst>
                  <p:tags r:id="rId18"/>
                </p:custDataLst>
              </p:nvPr>
            </p:nvSpPr>
            <p:spPr>
              <a:xfrm>
                <a:off x="855439" y="4984588"/>
                <a:ext cx="2551361" cy="613694"/>
              </a:xfrm>
              <a:prstGeom prst="rect">
                <a:avLst/>
              </a:prstGeom>
              <a:noFill/>
              <a:ln>
                <a:noFill/>
              </a:ln>
            </p:spPr>
            <p:txBody>
              <a:bodyPr wrap="square" lIns="91440" tIns="45720" rIns="91440" bIns="45720" anchor="t" anchorCtr="0">
                <a:spAutoFit/>
              </a:bodyPr>
              <a:lstStyle/>
              <a:p>
                <a:pPr algn="ctr">
                  <a:lnSpc>
                    <a:spcPct val="150000"/>
                  </a:lnSpc>
                </a:pPr>
                <a:r>
                  <a:rPr lang="zh-CN" altLang="en-US" sz="1200" dirty="0">
                    <a:solidFill>
                      <a:srgbClr val="404040"/>
                    </a:solidFill>
                    <a:cs typeface="+mn-ea"/>
                    <a:sym typeface="+mn-lt"/>
                  </a:rPr>
                  <a:t>点击在此输入说明文本点击在此输入说明文本点击在此输入说明文本</a:t>
                </a:r>
                <a:endParaRPr lang="en-GB" altLang="zh-CN" sz="1200" dirty="0">
                  <a:solidFill>
                    <a:srgbClr val="404040"/>
                  </a:solidFill>
                  <a:cs typeface="+mn-ea"/>
                  <a:sym typeface="+mn-lt"/>
                </a:endParaRPr>
              </a:p>
            </p:txBody>
          </p:sp>
          <p:sp>
            <p:nvSpPr>
              <p:cNvPr id="20" name="PA-ïŝļidé"/>
              <p:cNvSpPr/>
              <p:nvPr>
                <p:custDataLst>
                  <p:tags r:id="rId19"/>
                </p:custDataLst>
              </p:nvPr>
            </p:nvSpPr>
            <p:spPr>
              <a:xfrm>
                <a:off x="2015942" y="3576011"/>
                <a:ext cx="173292" cy="173292"/>
              </a:xfrm>
              <a:prstGeom prst="donut">
                <a:avLst/>
              </a:prstGeom>
              <a:solidFill>
                <a:srgbClr val="83AEF5"/>
              </a:solidFill>
              <a:ln w="12700" cap="rnd">
                <a:noFill/>
                <a:prstDash val="solid"/>
                <a:rou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4400"/>
                <a:endParaRPr lang="zh-CN" altLang="en-US" sz="2000" b="1" dirty="0">
                  <a:solidFill>
                    <a:srgbClr val="404040"/>
                  </a:solidFill>
                  <a:cs typeface="+mn-ea"/>
                  <a:sym typeface="+mn-lt"/>
                </a:endParaRPr>
              </a:p>
            </p:txBody>
          </p:sp>
          <p:grpSp>
            <p:nvGrpSpPr>
              <p:cNvPr id="21" name="îṥļîdé"/>
              <p:cNvGrpSpPr/>
              <p:nvPr/>
            </p:nvGrpSpPr>
            <p:grpSpPr>
              <a:xfrm>
                <a:off x="1649676" y="2100562"/>
                <a:ext cx="905824" cy="1205121"/>
                <a:chOff x="1649676" y="2100562"/>
                <a:chExt cx="905824" cy="1205121"/>
              </a:xfrm>
            </p:grpSpPr>
            <p:sp>
              <p:nvSpPr>
                <p:cNvPr id="22" name="PA-íṡḻîḍè"/>
                <p:cNvSpPr/>
                <p:nvPr>
                  <p:custDataLst>
                    <p:tags r:id="rId20"/>
                  </p:custDataLst>
                </p:nvPr>
              </p:nvSpPr>
              <p:spPr>
                <a:xfrm>
                  <a:off x="1649676" y="2100562"/>
                  <a:ext cx="905824" cy="1205121"/>
                </a:xfrm>
                <a:custGeom>
                  <a:avLst/>
                  <a:gdLst>
                    <a:gd name="T0" fmla="*/ 594 w 1188"/>
                    <a:gd name="T1" fmla="*/ 0 h 1583"/>
                    <a:gd name="T2" fmla="*/ 0 w 1188"/>
                    <a:gd name="T3" fmla="*/ 593 h 1583"/>
                    <a:gd name="T4" fmla="*/ 170 w 1188"/>
                    <a:gd name="T5" fmla="*/ 1061 h 1583"/>
                    <a:gd name="T6" fmla="*/ 538 w 1188"/>
                    <a:gd name="T7" fmla="*/ 1551 h 1583"/>
                    <a:gd name="T8" fmla="*/ 651 w 1188"/>
                    <a:gd name="T9" fmla="*/ 1551 h 1583"/>
                    <a:gd name="T10" fmla="*/ 980 w 1188"/>
                    <a:gd name="T11" fmla="*/ 1137 h 1583"/>
                    <a:gd name="T12" fmla="*/ 1188 w 1188"/>
                    <a:gd name="T13" fmla="*/ 593 h 1583"/>
                    <a:gd name="T14" fmla="*/ 594 w 1188"/>
                    <a:gd name="T15" fmla="*/ 0 h 1583"/>
                    <a:gd name="T16" fmla="*/ 594 w 1188"/>
                    <a:gd name="T17" fmla="*/ 937 h 1583"/>
                    <a:gd name="T18" fmla="*/ 234 w 1188"/>
                    <a:gd name="T19" fmla="*/ 577 h 1583"/>
                    <a:gd name="T20" fmla="*/ 594 w 1188"/>
                    <a:gd name="T21" fmla="*/ 217 h 1583"/>
                    <a:gd name="T22" fmla="*/ 954 w 1188"/>
                    <a:gd name="T23" fmla="*/ 577 h 1583"/>
                    <a:gd name="T24" fmla="*/ 594 w 1188"/>
                    <a:gd name="T25" fmla="*/ 937 h 1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8" h="1583">
                      <a:moveTo>
                        <a:pt x="594" y="0"/>
                      </a:moveTo>
                      <a:cubicBezTo>
                        <a:pt x="266" y="0"/>
                        <a:pt x="0" y="265"/>
                        <a:pt x="0" y="593"/>
                      </a:cubicBezTo>
                      <a:cubicBezTo>
                        <a:pt x="0" y="764"/>
                        <a:pt x="86" y="919"/>
                        <a:pt x="170" y="1061"/>
                      </a:cubicBezTo>
                      <a:cubicBezTo>
                        <a:pt x="272" y="1239"/>
                        <a:pt x="395" y="1404"/>
                        <a:pt x="538" y="1551"/>
                      </a:cubicBezTo>
                      <a:cubicBezTo>
                        <a:pt x="568" y="1583"/>
                        <a:pt x="619" y="1583"/>
                        <a:pt x="651" y="1551"/>
                      </a:cubicBezTo>
                      <a:cubicBezTo>
                        <a:pt x="776" y="1427"/>
                        <a:pt x="887" y="1287"/>
                        <a:pt x="980" y="1137"/>
                      </a:cubicBezTo>
                      <a:cubicBezTo>
                        <a:pt x="1080" y="976"/>
                        <a:pt x="1188" y="789"/>
                        <a:pt x="1188" y="593"/>
                      </a:cubicBezTo>
                      <a:cubicBezTo>
                        <a:pt x="1187" y="267"/>
                        <a:pt x="922" y="0"/>
                        <a:pt x="594" y="0"/>
                      </a:cubicBezTo>
                      <a:close/>
                      <a:moveTo>
                        <a:pt x="594" y="937"/>
                      </a:moveTo>
                      <a:cubicBezTo>
                        <a:pt x="395" y="937"/>
                        <a:pt x="234" y="776"/>
                        <a:pt x="234" y="577"/>
                      </a:cubicBezTo>
                      <a:cubicBezTo>
                        <a:pt x="234" y="379"/>
                        <a:pt x="395" y="217"/>
                        <a:pt x="594" y="217"/>
                      </a:cubicBezTo>
                      <a:cubicBezTo>
                        <a:pt x="792" y="217"/>
                        <a:pt x="954" y="377"/>
                        <a:pt x="954" y="577"/>
                      </a:cubicBezTo>
                      <a:cubicBezTo>
                        <a:pt x="954" y="777"/>
                        <a:pt x="792" y="937"/>
                        <a:pt x="594" y="937"/>
                      </a:cubicBezTo>
                      <a:close/>
                    </a:path>
                  </a:pathLst>
                </a:custGeom>
                <a:solidFill>
                  <a:srgbClr val="83AEF5"/>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en-US" sz="2000" b="1" dirty="0">
                    <a:solidFill>
                      <a:srgbClr val="404040"/>
                    </a:solidFill>
                    <a:cs typeface="+mn-ea"/>
                    <a:sym typeface="+mn-lt"/>
                  </a:endParaRPr>
                </a:p>
              </p:txBody>
            </p:sp>
            <p:sp>
              <p:nvSpPr>
                <p:cNvPr id="23" name="PA-îṣ1îďé"/>
                <p:cNvSpPr/>
                <p:nvPr>
                  <p:custDataLst>
                    <p:tags r:id="rId21"/>
                  </p:custDataLst>
                </p:nvPr>
              </p:nvSpPr>
              <p:spPr>
                <a:xfrm>
                  <a:off x="1768919" y="2230403"/>
                  <a:ext cx="667339" cy="667336"/>
                </a:xfrm>
                <a:prstGeom prst="ellipse">
                  <a:avLst/>
                </a:prstGeom>
                <a:solidFill>
                  <a:srgbClr val="FFFFFF"/>
                </a:solidFill>
                <a:ln w="12700" cap="rnd">
                  <a:solidFill>
                    <a:srgbClr val="83AEF5"/>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rgbClr val="404040"/>
                    </a:solidFill>
                    <a:cs typeface="+mn-ea"/>
                    <a:sym typeface="+mn-lt"/>
                  </a:endParaRPr>
                </a:p>
              </p:txBody>
            </p:sp>
          </p:grpSp>
        </p:grpSp>
        <p:sp>
          <p:nvSpPr>
            <p:cNvPr id="15" name="PA-iṥḷîďé"/>
            <p:cNvSpPr/>
            <p:nvPr>
              <p:custDataLst>
                <p:tags r:id="rId14"/>
              </p:custDataLst>
            </p:nvPr>
          </p:nvSpPr>
          <p:spPr bwMode="auto">
            <a:xfrm>
              <a:off x="5912892" y="2431138"/>
              <a:ext cx="283784" cy="258446"/>
            </a:xfrm>
            <a:custGeom>
              <a:avLst/>
              <a:gdLst>
                <a:gd name="connsiteX0" fmla="*/ 125329 w 533400"/>
                <a:gd name="connsiteY0" fmla="*/ 229221 h 485775"/>
                <a:gd name="connsiteX1" fmla="*/ 125329 w 533400"/>
                <a:gd name="connsiteY1" fmla="*/ 276846 h 485775"/>
                <a:gd name="connsiteX2" fmla="*/ 144379 w 533400"/>
                <a:gd name="connsiteY2" fmla="*/ 276846 h 485775"/>
                <a:gd name="connsiteX3" fmla="*/ 144379 w 533400"/>
                <a:gd name="connsiteY3" fmla="*/ 229221 h 485775"/>
                <a:gd name="connsiteX4" fmla="*/ 392029 w 533400"/>
                <a:gd name="connsiteY4" fmla="*/ 229221 h 485775"/>
                <a:gd name="connsiteX5" fmla="*/ 392029 w 533400"/>
                <a:gd name="connsiteY5" fmla="*/ 276846 h 485775"/>
                <a:gd name="connsiteX6" fmla="*/ 411079 w 533400"/>
                <a:gd name="connsiteY6" fmla="*/ 276846 h 485775"/>
                <a:gd name="connsiteX7" fmla="*/ 411079 w 533400"/>
                <a:gd name="connsiteY7" fmla="*/ 229221 h 485775"/>
                <a:gd name="connsiteX8" fmla="*/ 534904 w 533400"/>
                <a:gd name="connsiteY8" fmla="*/ 229221 h 485775"/>
                <a:gd name="connsiteX9" fmla="*/ 534904 w 533400"/>
                <a:gd name="connsiteY9" fmla="*/ 457821 h 485775"/>
                <a:gd name="connsiteX10" fmla="*/ 506329 w 533400"/>
                <a:gd name="connsiteY10" fmla="*/ 486396 h 485775"/>
                <a:gd name="connsiteX11" fmla="*/ 30079 w 533400"/>
                <a:gd name="connsiteY11" fmla="*/ 486396 h 485775"/>
                <a:gd name="connsiteX12" fmla="*/ 1504 w 533400"/>
                <a:gd name="connsiteY12" fmla="*/ 457821 h 485775"/>
                <a:gd name="connsiteX13" fmla="*/ 1504 w 533400"/>
                <a:gd name="connsiteY13" fmla="*/ 229221 h 485775"/>
                <a:gd name="connsiteX14" fmla="*/ 125329 w 533400"/>
                <a:gd name="connsiteY14" fmla="*/ 229221 h 485775"/>
                <a:gd name="connsiteX15" fmla="*/ 372979 w 533400"/>
                <a:gd name="connsiteY15" fmla="*/ 621 h 485775"/>
                <a:gd name="connsiteX16" fmla="*/ 411079 w 533400"/>
                <a:gd name="connsiteY16" fmla="*/ 36816 h 485775"/>
                <a:gd name="connsiteX17" fmla="*/ 411079 w 533400"/>
                <a:gd name="connsiteY17" fmla="*/ 38721 h 485775"/>
                <a:gd name="connsiteX18" fmla="*/ 411079 w 533400"/>
                <a:gd name="connsiteY18" fmla="*/ 114921 h 485775"/>
                <a:gd name="connsiteX19" fmla="*/ 506329 w 533400"/>
                <a:gd name="connsiteY19" fmla="*/ 114921 h 485775"/>
                <a:gd name="connsiteX20" fmla="*/ 534904 w 533400"/>
                <a:gd name="connsiteY20" fmla="*/ 143496 h 485775"/>
                <a:gd name="connsiteX21" fmla="*/ 534904 w 533400"/>
                <a:gd name="connsiteY21" fmla="*/ 210171 h 485775"/>
                <a:gd name="connsiteX22" fmla="*/ 1504 w 533400"/>
                <a:gd name="connsiteY22" fmla="*/ 210171 h 485775"/>
                <a:gd name="connsiteX23" fmla="*/ 1504 w 533400"/>
                <a:gd name="connsiteY23" fmla="*/ 143496 h 485775"/>
                <a:gd name="connsiteX24" fmla="*/ 30079 w 533400"/>
                <a:gd name="connsiteY24" fmla="*/ 114921 h 485775"/>
                <a:gd name="connsiteX25" fmla="*/ 125329 w 533400"/>
                <a:gd name="connsiteY25" fmla="*/ 114921 h 485775"/>
                <a:gd name="connsiteX26" fmla="*/ 125329 w 533400"/>
                <a:gd name="connsiteY26" fmla="*/ 38721 h 485775"/>
                <a:gd name="connsiteX27" fmla="*/ 161524 w 533400"/>
                <a:gd name="connsiteY27" fmla="*/ 621 h 485775"/>
                <a:gd name="connsiteX28" fmla="*/ 163429 w 533400"/>
                <a:gd name="connsiteY28" fmla="*/ 621 h 485775"/>
                <a:gd name="connsiteX29" fmla="*/ 372979 w 533400"/>
                <a:gd name="connsiteY29" fmla="*/ 621 h 485775"/>
                <a:gd name="connsiteX30" fmla="*/ 372979 w 533400"/>
                <a:gd name="connsiteY30" fmla="*/ 19671 h 485775"/>
                <a:gd name="connsiteX31" fmla="*/ 163429 w 533400"/>
                <a:gd name="connsiteY31" fmla="*/ 19671 h 485775"/>
                <a:gd name="connsiteX32" fmla="*/ 144474 w 533400"/>
                <a:gd name="connsiteY32" fmla="*/ 37292 h 485775"/>
                <a:gd name="connsiteX33" fmla="*/ 144379 w 533400"/>
                <a:gd name="connsiteY33" fmla="*/ 38721 h 485775"/>
                <a:gd name="connsiteX34" fmla="*/ 144379 w 533400"/>
                <a:gd name="connsiteY34" fmla="*/ 114921 h 485775"/>
                <a:gd name="connsiteX35" fmla="*/ 392029 w 533400"/>
                <a:gd name="connsiteY35" fmla="*/ 114921 h 485775"/>
                <a:gd name="connsiteX36" fmla="*/ 392029 w 533400"/>
                <a:gd name="connsiteY36" fmla="*/ 38721 h 485775"/>
                <a:gd name="connsiteX37" fmla="*/ 375836 w 533400"/>
                <a:gd name="connsiteY37" fmla="*/ 19862 h 485775"/>
                <a:gd name="connsiteX38" fmla="*/ 374408 w 533400"/>
                <a:gd name="connsiteY38" fmla="*/ 19671 h 485775"/>
                <a:gd name="connsiteX39" fmla="*/ 372979 w 533400"/>
                <a:gd name="connsiteY39" fmla="*/ 19671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33400" h="485775">
                  <a:moveTo>
                    <a:pt x="125329" y="229221"/>
                  </a:moveTo>
                  <a:lnTo>
                    <a:pt x="125329" y="276846"/>
                  </a:lnTo>
                  <a:lnTo>
                    <a:pt x="144379" y="276846"/>
                  </a:lnTo>
                  <a:lnTo>
                    <a:pt x="144379" y="229221"/>
                  </a:lnTo>
                  <a:lnTo>
                    <a:pt x="392029" y="229221"/>
                  </a:lnTo>
                  <a:lnTo>
                    <a:pt x="392029" y="276846"/>
                  </a:lnTo>
                  <a:lnTo>
                    <a:pt x="411079" y="276846"/>
                  </a:lnTo>
                  <a:lnTo>
                    <a:pt x="411079" y="229221"/>
                  </a:lnTo>
                  <a:lnTo>
                    <a:pt x="534904" y="229221"/>
                  </a:lnTo>
                  <a:lnTo>
                    <a:pt x="534904" y="457821"/>
                  </a:lnTo>
                  <a:cubicBezTo>
                    <a:pt x="534904" y="473632"/>
                    <a:pt x="522141" y="486396"/>
                    <a:pt x="506329" y="486396"/>
                  </a:cubicBezTo>
                  <a:lnTo>
                    <a:pt x="30079" y="486396"/>
                  </a:lnTo>
                  <a:cubicBezTo>
                    <a:pt x="14267" y="486396"/>
                    <a:pt x="1504" y="473632"/>
                    <a:pt x="1504" y="457821"/>
                  </a:cubicBezTo>
                  <a:lnTo>
                    <a:pt x="1504" y="229221"/>
                  </a:lnTo>
                  <a:lnTo>
                    <a:pt x="125329" y="229221"/>
                  </a:lnTo>
                  <a:close/>
                  <a:moveTo>
                    <a:pt x="372979" y="621"/>
                  </a:moveTo>
                  <a:cubicBezTo>
                    <a:pt x="393363" y="621"/>
                    <a:pt x="410031" y="16623"/>
                    <a:pt x="411079" y="36816"/>
                  </a:cubicBezTo>
                  <a:lnTo>
                    <a:pt x="411079" y="38721"/>
                  </a:lnTo>
                  <a:lnTo>
                    <a:pt x="411079" y="114921"/>
                  </a:lnTo>
                  <a:lnTo>
                    <a:pt x="506329" y="114921"/>
                  </a:lnTo>
                  <a:cubicBezTo>
                    <a:pt x="522141" y="114921"/>
                    <a:pt x="534904" y="127685"/>
                    <a:pt x="534904" y="143496"/>
                  </a:cubicBezTo>
                  <a:lnTo>
                    <a:pt x="534904" y="210171"/>
                  </a:lnTo>
                  <a:lnTo>
                    <a:pt x="1504" y="210171"/>
                  </a:lnTo>
                  <a:lnTo>
                    <a:pt x="1504" y="143496"/>
                  </a:lnTo>
                  <a:cubicBezTo>
                    <a:pt x="1504" y="127685"/>
                    <a:pt x="14267" y="114921"/>
                    <a:pt x="30079" y="114921"/>
                  </a:cubicBezTo>
                  <a:lnTo>
                    <a:pt x="125329" y="114921"/>
                  </a:lnTo>
                  <a:lnTo>
                    <a:pt x="125329" y="38721"/>
                  </a:lnTo>
                  <a:cubicBezTo>
                    <a:pt x="125329" y="18337"/>
                    <a:pt x="141331" y="1669"/>
                    <a:pt x="161524" y="621"/>
                  </a:cubicBezTo>
                  <a:lnTo>
                    <a:pt x="163429" y="621"/>
                  </a:lnTo>
                  <a:lnTo>
                    <a:pt x="372979" y="621"/>
                  </a:lnTo>
                  <a:close/>
                  <a:moveTo>
                    <a:pt x="372979" y="19671"/>
                  </a:moveTo>
                  <a:lnTo>
                    <a:pt x="163429" y="19671"/>
                  </a:lnTo>
                  <a:cubicBezTo>
                    <a:pt x="153428" y="19671"/>
                    <a:pt x="145141" y="27482"/>
                    <a:pt x="144474" y="37292"/>
                  </a:cubicBezTo>
                  <a:lnTo>
                    <a:pt x="144379" y="38721"/>
                  </a:lnTo>
                  <a:lnTo>
                    <a:pt x="144379" y="114921"/>
                  </a:lnTo>
                  <a:lnTo>
                    <a:pt x="392029" y="114921"/>
                  </a:lnTo>
                  <a:lnTo>
                    <a:pt x="392029" y="38721"/>
                  </a:lnTo>
                  <a:cubicBezTo>
                    <a:pt x="392029" y="29196"/>
                    <a:pt x="384981" y="21290"/>
                    <a:pt x="375836" y="19862"/>
                  </a:cubicBezTo>
                  <a:lnTo>
                    <a:pt x="374408" y="19671"/>
                  </a:lnTo>
                  <a:lnTo>
                    <a:pt x="372979" y="19671"/>
                  </a:lnTo>
                  <a:close/>
                </a:path>
              </a:pathLst>
            </a:custGeom>
            <a:solidFill>
              <a:srgbClr val="83AEF5"/>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dirty="0">
                <a:solidFill>
                  <a:srgbClr val="404040"/>
                </a:solidFill>
                <a:cs typeface="+mn-ea"/>
                <a:sym typeface="+mn-lt"/>
              </a:endParaRPr>
            </a:p>
          </p:txBody>
        </p:sp>
      </p:grpSp>
      <p:grpSp>
        <p:nvGrpSpPr>
          <p:cNvPr id="24" name="PA-组合 65"/>
          <p:cNvGrpSpPr/>
          <p:nvPr>
            <p:custDataLst>
              <p:tags r:id="rId3"/>
            </p:custDataLst>
          </p:nvPr>
        </p:nvGrpSpPr>
        <p:grpSpPr>
          <a:xfrm>
            <a:off x="8635377" y="1611612"/>
            <a:ext cx="2863740" cy="3995438"/>
            <a:chOff x="8603643" y="2100562"/>
            <a:chExt cx="2863740" cy="3995438"/>
          </a:xfrm>
        </p:grpSpPr>
        <p:grpSp>
          <p:nvGrpSpPr>
            <p:cNvPr id="25" name="PA-îSļíďê"/>
            <p:cNvGrpSpPr/>
            <p:nvPr>
              <p:custDataLst>
                <p:tags r:id="rId4"/>
              </p:custDataLst>
            </p:nvPr>
          </p:nvGrpSpPr>
          <p:grpSpPr>
            <a:xfrm>
              <a:off x="8603643" y="2100562"/>
              <a:ext cx="2863740" cy="3995438"/>
              <a:chOff x="699250" y="2100562"/>
              <a:chExt cx="2863740" cy="3995438"/>
            </a:xfrm>
          </p:grpSpPr>
          <p:sp>
            <p:nvSpPr>
              <p:cNvPr id="27" name="PA-îS1íḍé"/>
              <p:cNvSpPr txBox="1"/>
              <p:nvPr>
                <p:custDataLst>
                  <p:tags r:id="rId6"/>
                </p:custDataLst>
              </p:nvPr>
            </p:nvSpPr>
            <p:spPr>
              <a:xfrm>
                <a:off x="1321845" y="3790568"/>
                <a:ext cx="1561486" cy="461665"/>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2400" dirty="0">
                    <a:solidFill>
                      <a:srgbClr val="404040"/>
                    </a:solidFill>
                    <a:cs typeface="+mn-ea"/>
                    <a:sym typeface="+mn-lt"/>
                  </a:rPr>
                  <a:t>添加标题</a:t>
                </a:r>
                <a:endParaRPr lang="en-US" altLang="zh-CN" sz="2400" dirty="0">
                  <a:solidFill>
                    <a:srgbClr val="404040"/>
                  </a:solidFill>
                  <a:cs typeface="+mn-ea"/>
                  <a:sym typeface="+mn-lt"/>
                </a:endParaRPr>
              </a:p>
            </p:txBody>
          </p:sp>
          <p:sp>
            <p:nvSpPr>
              <p:cNvPr id="28" name="PA-iṡľïḑè"/>
              <p:cNvSpPr/>
              <p:nvPr>
                <p:custDataLst>
                  <p:tags r:id="rId7"/>
                </p:custDataLst>
              </p:nvPr>
            </p:nvSpPr>
            <p:spPr>
              <a:xfrm rot="16200000">
                <a:off x="1216187" y="3749197"/>
                <a:ext cx="1829866" cy="2863740"/>
              </a:xfrm>
              <a:custGeom>
                <a:avLst/>
                <a:gdLst>
                  <a:gd name="connsiteX0" fmla="*/ 1429786 w 1429786"/>
                  <a:gd name="connsiteY0" fmla="*/ 1636498 h 3272996"/>
                  <a:gd name="connsiteX1" fmla="*/ 1417850 w 1429786"/>
                  <a:gd name="connsiteY1" fmla="*/ 1665315 h 3272996"/>
                  <a:gd name="connsiteX2" fmla="*/ 1302585 w 1429786"/>
                  <a:gd name="connsiteY2" fmla="*/ 1780580 h 3272996"/>
                  <a:gd name="connsiteX3" fmla="*/ 1289513 w 1429786"/>
                  <a:gd name="connsiteY3" fmla="*/ 1785994 h 3272996"/>
                  <a:gd name="connsiteX4" fmla="*/ 1289513 w 1429786"/>
                  <a:gd name="connsiteY4" fmla="*/ 3058073 h 3272996"/>
                  <a:gd name="connsiteX5" fmla="*/ 1074590 w 1429786"/>
                  <a:gd name="connsiteY5" fmla="*/ 3272996 h 3272996"/>
                  <a:gd name="connsiteX6" fmla="*/ 214923 w 1429786"/>
                  <a:gd name="connsiteY6" fmla="*/ 3272996 h 3272996"/>
                  <a:gd name="connsiteX7" fmla="*/ 0 w 1429786"/>
                  <a:gd name="connsiteY7" fmla="*/ 3058073 h 3272996"/>
                  <a:gd name="connsiteX8" fmla="*/ 0 w 1429786"/>
                  <a:gd name="connsiteY8" fmla="*/ 214923 h 3272996"/>
                  <a:gd name="connsiteX9" fmla="*/ 214923 w 1429786"/>
                  <a:gd name="connsiteY9" fmla="*/ 0 h 3272996"/>
                  <a:gd name="connsiteX10" fmla="*/ 1074590 w 1429786"/>
                  <a:gd name="connsiteY10" fmla="*/ 0 h 3272996"/>
                  <a:gd name="connsiteX11" fmla="*/ 1289513 w 1429786"/>
                  <a:gd name="connsiteY11" fmla="*/ 214923 h 3272996"/>
                  <a:gd name="connsiteX12" fmla="*/ 1289513 w 1429786"/>
                  <a:gd name="connsiteY12" fmla="*/ 1487002 h 3272996"/>
                  <a:gd name="connsiteX13" fmla="*/ 1302585 w 1429786"/>
                  <a:gd name="connsiteY13" fmla="*/ 1492417 h 3272996"/>
                  <a:gd name="connsiteX14" fmla="*/ 1417850 w 1429786"/>
                  <a:gd name="connsiteY14" fmla="*/ 1607681 h 3272996"/>
                  <a:gd name="connsiteX15" fmla="*/ 1429786 w 1429786"/>
                  <a:gd name="connsiteY15" fmla="*/ 1636498 h 3272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29786" h="3272996">
                    <a:moveTo>
                      <a:pt x="1429786" y="1636498"/>
                    </a:moveTo>
                    <a:cubicBezTo>
                      <a:pt x="1429786" y="1646928"/>
                      <a:pt x="1425807" y="1657357"/>
                      <a:pt x="1417850" y="1665315"/>
                    </a:cubicBezTo>
                    <a:lnTo>
                      <a:pt x="1302585" y="1780580"/>
                    </a:lnTo>
                    <a:lnTo>
                      <a:pt x="1289513" y="1785994"/>
                    </a:lnTo>
                    <a:lnTo>
                      <a:pt x="1289513" y="3058073"/>
                    </a:lnTo>
                    <a:cubicBezTo>
                      <a:pt x="1289513" y="3176772"/>
                      <a:pt x="1193289" y="3272996"/>
                      <a:pt x="1074590" y="3272996"/>
                    </a:cubicBezTo>
                    <a:lnTo>
                      <a:pt x="214923" y="3272996"/>
                    </a:lnTo>
                    <a:cubicBezTo>
                      <a:pt x="96224" y="3272996"/>
                      <a:pt x="0" y="3176772"/>
                      <a:pt x="0" y="3058073"/>
                    </a:cubicBezTo>
                    <a:lnTo>
                      <a:pt x="0" y="214923"/>
                    </a:lnTo>
                    <a:cubicBezTo>
                      <a:pt x="0" y="96224"/>
                      <a:pt x="96224" y="0"/>
                      <a:pt x="214923" y="0"/>
                    </a:cubicBezTo>
                    <a:lnTo>
                      <a:pt x="1074590" y="0"/>
                    </a:lnTo>
                    <a:cubicBezTo>
                      <a:pt x="1193289" y="0"/>
                      <a:pt x="1289513" y="96224"/>
                      <a:pt x="1289513" y="214923"/>
                    </a:cubicBezTo>
                    <a:lnTo>
                      <a:pt x="1289513" y="1487002"/>
                    </a:lnTo>
                    <a:lnTo>
                      <a:pt x="1302585" y="1492417"/>
                    </a:lnTo>
                    <a:lnTo>
                      <a:pt x="1417850" y="1607681"/>
                    </a:lnTo>
                    <a:cubicBezTo>
                      <a:pt x="1425807" y="1615639"/>
                      <a:pt x="1429786" y="1626069"/>
                      <a:pt x="1429786" y="1636498"/>
                    </a:cubicBezTo>
                    <a:close/>
                  </a:path>
                </a:pathLst>
              </a:custGeom>
              <a:solidFill>
                <a:srgbClr val="83AEF5">
                  <a:alpha val="10000"/>
                </a:srgb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5400" b="1" dirty="0">
                  <a:solidFill>
                    <a:srgbClr val="404040"/>
                  </a:solidFill>
                  <a:cs typeface="+mn-ea"/>
                  <a:sym typeface="+mn-lt"/>
                </a:endParaRPr>
              </a:p>
            </p:txBody>
          </p:sp>
          <p:sp>
            <p:nvSpPr>
              <p:cNvPr id="29" name="PA-îšḻïďe"/>
              <p:cNvSpPr txBox="1"/>
              <p:nvPr>
                <p:custDataLst>
                  <p:tags r:id="rId8"/>
                </p:custDataLst>
              </p:nvPr>
            </p:nvSpPr>
            <p:spPr>
              <a:xfrm>
                <a:off x="855438" y="4609510"/>
                <a:ext cx="2551362" cy="369332"/>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800" dirty="0">
                    <a:solidFill>
                      <a:srgbClr val="404040"/>
                    </a:solidFill>
                    <a:cs typeface="+mn-ea"/>
                    <a:sym typeface="+mn-lt"/>
                  </a:rPr>
                  <a:t>添加标题</a:t>
                </a:r>
                <a:endParaRPr lang="en-US" altLang="zh-CN" sz="1800" dirty="0">
                  <a:solidFill>
                    <a:srgbClr val="404040"/>
                  </a:solidFill>
                  <a:cs typeface="+mn-ea"/>
                  <a:sym typeface="+mn-lt"/>
                </a:endParaRPr>
              </a:p>
            </p:txBody>
          </p:sp>
          <p:sp>
            <p:nvSpPr>
              <p:cNvPr id="30" name="PA-îṡḷiḑè"/>
              <p:cNvSpPr txBox="1"/>
              <p:nvPr>
                <p:custDataLst>
                  <p:tags r:id="rId9"/>
                </p:custDataLst>
              </p:nvPr>
            </p:nvSpPr>
            <p:spPr>
              <a:xfrm>
                <a:off x="855439" y="4984588"/>
                <a:ext cx="2551361" cy="613694"/>
              </a:xfrm>
              <a:prstGeom prst="rect">
                <a:avLst/>
              </a:prstGeom>
              <a:noFill/>
              <a:ln>
                <a:noFill/>
              </a:ln>
            </p:spPr>
            <p:txBody>
              <a:bodyPr wrap="square" lIns="91440" tIns="45720" rIns="91440" bIns="45720" anchor="t" anchorCtr="0">
                <a:spAutoFit/>
              </a:bodyPr>
              <a:lstStyle/>
              <a:p>
                <a:pPr algn="ctr">
                  <a:lnSpc>
                    <a:spcPct val="150000"/>
                  </a:lnSpc>
                </a:pPr>
                <a:r>
                  <a:rPr lang="zh-CN" altLang="en-US" sz="1200" dirty="0">
                    <a:solidFill>
                      <a:srgbClr val="404040"/>
                    </a:solidFill>
                    <a:cs typeface="+mn-ea"/>
                    <a:sym typeface="+mn-lt"/>
                  </a:rPr>
                  <a:t>点击在此输入说明文本点击在此输入说明文本点击在此输入说明文本</a:t>
                </a:r>
                <a:endParaRPr lang="en-GB" altLang="zh-CN" sz="1200" dirty="0">
                  <a:solidFill>
                    <a:srgbClr val="404040"/>
                  </a:solidFill>
                  <a:cs typeface="+mn-ea"/>
                  <a:sym typeface="+mn-lt"/>
                </a:endParaRPr>
              </a:p>
            </p:txBody>
          </p:sp>
          <p:sp>
            <p:nvSpPr>
              <p:cNvPr id="31" name="PA-íšļîḍè"/>
              <p:cNvSpPr/>
              <p:nvPr>
                <p:custDataLst>
                  <p:tags r:id="rId10"/>
                </p:custDataLst>
              </p:nvPr>
            </p:nvSpPr>
            <p:spPr>
              <a:xfrm>
                <a:off x="2015942" y="3576011"/>
                <a:ext cx="173292" cy="173292"/>
              </a:xfrm>
              <a:prstGeom prst="donut">
                <a:avLst/>
              </a:prstGeom>
              <a:solidFill>
                <a:srgbClr val="83AEF5"/>
              </a:solidFill>
              <a:ln w="12700" cap="rnd">
                <a:solidFill>
                  <a:srgbClr val="83AEF5"/>
                </a:solidFill>
                <a:prstDash val="solid"/>
                <a:rou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4400"/>
                <a:endParaRPr lang="zh-CN" altLang="en-US" sz="2000" b="1" dirty="0">
                  <a:solidFill>
                    <a:srgbClr val="404040"/>
                  </a:solidFill>
                  <a:cs typeface="+mn-ea"/>
                  <a:sym typeface="+mn-lt"/>
                </a:endParaRPr>
              </a:p>
            </p:txBody>
          </p:sp>
          <p:grpSp>
            <p:nvGrpSpPr>
              <p:cNvPr id="32" name="iṥḷîḍe"/>
              <p:cNvGrpSpPr/>
              <p:nvPr/>
            </p:nvGrpSpPr>
            <p:grpSpPr>
              <a:xfrm>
                <a:off x="1649676" y="2100562"/>
                <a:ext cx="905824" cy="1205121"/>
                <a:chOff x="1649676" y="2100562"/>
                <a:chExt cx="905824" cy="1205121"/>
              </a:xfrm>
            </p:grpSpPr>
            <p:sp>
              <p:nvSpPr>
                <p:cNvPr id="33" name="PA-ïṡľïḍé"/>
                <p:cNvSpPr/>
                <p:nvPr>
                  <p:custDataLst>
                    <p:tags r:id="rId11"/>
                  </p:custDataLst>
                </p:nvPr>
              </p:nvSpPr>
              <p:spPr>
                <a:xfrm>
                  <a:off x="1649676" y="2100562"/>
                  <a:ext cx="905824" cy="1205121"/>
                </a:xfrm>
                <a:custGeom>
                  <a:avLst/>
                  <a:gdLst>
                    <a:gd name="T0" fmla="*/ 594 w 1188"/>
                    <a:gd name="T1" fmla="*/ 0 h 1583"/>
                    <a:gd name="T2" fmla="*/ 0 w 1188"/>
                    <a:gd name="T3" fmla="*/ 593 h 1583"/>
                    <a:gd name="T4" fmla="*/ 170 w 1188"/>
                    <a:gd name="T5" fmla="*/ 1061 h 1583"/>
                    <a:gd name="T6" fmla="*/ 538 w 1188"/>
                    <a:gd name="T7" fmla="*/ 1551 h 1583"/>
                    <a:gd name="T8" fmla="*/ 651 w 1188"/>
                    <a:gd name="T9" fmla="*/ 1551 h 1583"/>
                    <a:gd name="T10" fmla="*/ 980 w 1188"/>
                    <a:gd name="T11" fmla="*/ 1137 h 1583"/>
                    <a:gd name="T12" fmla="*/ 1188 w 1188"/>
                    <a:gd name="T13" fmla="*/ 593 h 1583"/>
                    <a:gd name="T14" fmla="*/ 594 w 1188"/>
                    <a:gd name="T15" fmla="*/ 0 h 1583"/>
                    <a:gd name="T16" fmla="*/ 594 w 1188"/>
                    <a:gd name="T17" fmla="*/ 937 h 1583"/>
                    <a:gd name="T18" fmla="*/ 234 w 1188"/>
                    <a:gd name="T19" fmla="*/ 577 h 1583"/>
                    <a:gd name="T20" fmla="*/ 594 w 1188"/>
                    <a:gd name="T21" fmla="*/ 217 h 1583"/>
                    <a:gd name="T22" fmla="*/ 954 w 1188"/>
                    <a:gd name="T23" fmla="*/ 577 h 1583"/>
                    <a:gd name="T24" fmla="*/ 594 w 1188"/>
                    <a:gd name="T25" fmla="*/ 937 h 1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8" h="1583">
                      <a:moveTo>
                        <a:pt x="594" y="0"/>
                      </a:moveTo>
                      <a:cubicBezTo>
                        <a:pt x="266" y="0"/>
                        <a:pt x="0" y="265"/>
                        <a:pt x="0" y="593"/>
                      </a:cubicBezTo>
                      <a:cubicBezTo>
                        <a:pt x="0" y="764"/>
                        <a:pt x="86" y="919"/>
                        <a:pt x="170" y="1061"/>
                      </a:cubicBezTo>
                      <a:cubicBezTo>
                        <a:pt x="272" y="1239"/>
                        <a:pt x="395" y="1404"/>
                        <a:pt x="538" y="1551"/>
                      </a:cubicBezTo>
                      <a:cubicBezTo>
                        <a:pt x="568" y="1583"/>
                        <a:pt x="619" y="1583"/>
                        <a:pt x="651" y="1551"/>
                      </a:cubicBezTo>
                      <a:cubicBezTo>
                        <a:pt x="776" y="1427"/>
                        <a:pt x="887" y="1287"/>
                        <a:pt x="980" y="1137"/>
                      </a:cubicBezTo>
                      <a:cubicBezTo>
                        <a:pt x="1080" y="976"/>
                        <a:pt x="1188" y="789"/>
                        <a:pt x="1188" y="593"/>
                      </a:cubicBezTo>
                      <a:cubicBezTo>
                        <a:pt x="1187" y="267"/>
                        <a:pt x="922" y="0"/>
                        <a:pt x="594" y="0"/>
                      </a:cubicBezTo>
                      <a:close/>
                      <a:moveTo>
                        <a:pt x="594" y="937"/>
                      </a:moveTo>
                      <a:cubicBezTo>
                        <a:pt x="395" y="937"/>
                        <a:pt x="234" y="776"/>
                        <a:pt x="234" y="577"/>
                      </a:cubicBezTo>
                      <a:cubicBezTo>
                        <a:pt x="234" y="379"/>
                        <a:pt x="395" y="217"/>
                        <a:pt x="594" y="217"/>
                      </a:cubicBezTo>
                      <a:cubicBezTo>
                        <a:pt x="792" y="217"/>
                        <a:pt x="954" y="377"/>
                        <a:pt x="954" y="577"/>
                      </a:cubicBezTo>
                      <a:cubicBezTo>
                        <a:pt x="954" y="777"/>
                        <a:pt x="792" y="937"/>
                        <a:pt x="594" y="937"/>
                      </a:cubicBezTo>
                      <a:close/>
                    </a:path>
                  </a:pathLst>
                </a:custGeom>
                <a:solidFill>
                  <a:srgbClr val="83AEF5"/>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en-US" sz="2000" b="1" dirty="0">
                    <a:solidFill>
                      <a:srgbClr val="404040"/>
                    </a:solidFill>
                    <a:cs typeface="+mn-ea"/>
                    <a:sym typeface="+mn-lt"/>
                  </a:endParaRPr>
                </a:p>
              </p:txBody>
            </p:sp>
            <p:sp>
              <p:nvSpPr>
                <p:cNvPr id="34" name="PA-îṥľïďê"/>
                <p:cNvSpPr/>
                <p:nvPr>
                  <p:custDataLst>
                    <p:tags r:id="rId12"/>
                  </p:custDataLst>
                </p:nvPr>
              </p:nvSpPr>
              <p:spPr>
                <a:xfrm>
                  <a:off x="1768919" y="2230403"/>
                  <a:ext cx="667339" cy="667336"/>
                </a:xfrm>
                <a:prstGeom prst="ellipse">
                  <a:avLst/>
                </a:pr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rgbClr val="404040"/>
                    </a:solidFill>
                    <a:cs typeface="+mn-ea"/>
                    <a:sym typeface="+mn-lt"/>
                  </a:endParaRPr>
                </a:p>
              </p:txBody>
            </p:sp>
          </p:grpSp>
        </p:grpSp>
        <p:sp>
          <p:nvSpPr>
            <p:cNvPr id="26" name="PA-íṧļïdè"/>
            <p:cNvSpPr/>
            <p:nvPr>
              <p:custDataLst>
                <p:tags r:id="rId5"/>
              </p:custDataLst>
            </p:nvPr>
          </p:nvSpPr>
          <p:spPr bwMode="auto">
            <a:xfrm>
              <a:off x="9862183" y="2379562"/>
              <a:ext cx="286705" cy="314274"/>
            </a:xfrm>
            <a:custGeom>
              <a:avLst/>
              <a:gdLst>
                <a:gd name="connsiteX0" fmla="*/ 248770 w 495300"/>
                <a:gd name="connsiteY0" fmla="*/ 621 h 542925"/>
                <a:gd name="connsiteX1" fmla="*/ 496420 w 495300"/>
                <a:gd name="connsiteY1" fmla="*/ 248271 h 542925"/>
                <a:gd name="connsiteX2" fmla="*/ 323827 w 495300"/>
                <a:gd name="connsiteY2" fmla="*/ 484396 h 542925"/>
                <a:gd name="connsiteX3" fmla="*/ 346973 w 495300"/>
                <a:gd name="connsiteY3" fmla="*/ 524496 h 542925"/>
                <a:gd name="connsiteX4" fmla="*/ 420220 w 495300"/>
                <a:gd name="connsiteY4" fmla="*/ 524496 h 542925"/>
                <a:gd name="connsiteX5" fmla="*/ 420220 w 495300"/>
                <a:gd name="connsiteY5" fmla="*/ 543546 h 542925"/>
                <a:gd name="connsiteX6" fmla="*/ 77320 w 495300"/>
                <a:gd name="connsiteY6" fmla="*/ 543546 h 542925"/>
                <a:gd name="connsiteX7" fmla="*/ 77320 w 495300"/>
                <a:gd name="connsiteY7" fmla="*/ 524496 h 542925"/>
                <a:gd name="connsiteX8" fmla="*/ 150567 w 495300"/>
                <a:gd name="connsiteY8" fmla="*/ 524496 h 542925"/>
                <a:gd name="connsiteX9" fmla="*/ 173713 w 495300"/>
                <a:gd name="connsiteY9" fmla="*/ 484396 h 542925"/>
                <a:gd name="connsiteX10" fmla="*/ 1120 w 495300"/>
                <a:gd name="connsiteY10" fmla="*/ 248271 h 542925"/>
                <a:gd name="connsiteX11" fmla="*/ 248770 w 495300"/>
                <a:gd name="connsiteY11" fmla="*/ 621 h 542925"/>
                <a:gd name="connsiteX12" fmla="*/ 192763 w 495300"/>
                <a:gd name="connsiteY12" fmla="*/ 489539 h 542925"/>
                <a:gd name="connsiteX13" fmla="*/ 172570 w 495300"/>
                <a:gd name="connsiteY13" fmla="*/ 524496 h 542925"/>
                <a:gd name="connsiteX14" fmla="*/ 324970 w 495300"/>
                <a:gd name="connsiteY14" fmla="*/ 524496 h 542925"/>
                <a:gd name="connsiteX15" fmla="*/ 304777 w 495300"/>
                <a:gd name="connsiteY15" fmla="*/ 489539 h 542925"/>
                <a:gd name="connsiteX16" fmla="*/ 248770 w 495300"/>
                <a:gd name="connsiteY16" fmla="*/ 495921 h 542925"/>
                <a:gd name="connsiteX17" fmla="*/ 192763 w 495300"/>
                <a:gd name="connsiteY17" fmla="*/ 489539 h 542925"/>
                <a:gd name="connsiteX18" fmla="*/ 248770 w 495300"/>
                <a:gd name="connsiteY18" fmla="*/ 143496 h 542925"/>
                <a:gd name="connsiteX19" fmla="*/ 143995 w 495300"/>
                <a:gd name="connsiteY19" fmla="*/ 248271 h 542925"/>
                <a:gd name="connsiteX20" fmla="*/ 248770 w 495300"/>
                <a:gd name="connsiteY20" fmla="*/ 353046 h 542925"/>
                <a:gd name="connsiteX21" fmla="*/ 353545 w 495300"/>
                <a:gd name="connsiteY21" fmla="*/ 248271 h 542925"/>
                <a:gd name="connsiteX22" fmla="*/ 248770 w 495300"/>
                <a:gd name="connsiteY22" fmla="*/ 143496 h 542925"/>
                <a:gd name="connsiteX23" fmla="*/ 367833 w 495300"/>
                <a:gd name="connsiteY23" fmla="*/ 114921 h 542925"/>
                <a:gd name="connsiteX24" fmla="*/ 353545 w 495300"/>
                <a:gd name="connsiteY24" fmla="*/ 129209 h 542925"/>
                <a:gd name="connsiteX25" fmla="*/ 367833 w 495300"/>
                <a:gd name="connsiteY25" fmla="*/ 143496 h 542925"/>
                <a:gd name="connsiteX26" fmla="*/ 382120 w 495300"/>
                <a:gd name="connsiteY26" fmla="*/ 129209 h 542925"/>
                <a:gd name="connsiteX27" fmla="*/ 367833 w 495300"/>
                <a:gd name="connsiteY27" fmla="*/ 114921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8770" y="621"/>
                  </a:moveTo>
                  <a:cubicBezTo>
                    <a:pt x="385549" y="621"/>
                    <a:pt x="496420" y="111492"/>
                    <a:pt x="496420" y="248271"/>
                  </a:cubicBezTo>
                  <a:cubicBezTo>
                    <a:pt x="496420" y="358856"/>
                    <a:pt x="423935" y="452582"/>
                    <a:pt x="323827" y="484396"/>
                  </a:cubicBezTo>
                  <a:lnTo>
                    <a:pt x="346973" y="524496"/>
                  </a:lnTo>
                  <a:lnTo>
                    <a:pt x="420220" y="524496"/>
                  </a:lnTo>
                  <a:lnTo>
                    <a:pt x="420220" y="543546"/>
                  </a:lnTo>
                  <a:lnTo>
                    <a:pt x="77320" y="543546"/>
                  </a:lnTo>
                  <a:lnTo>
                    <a:pt x="77320" y="524496"/>
                  </a:lnTo>
                  <a:lnTo>
                    <a:pt x="150567" y="524496"/>
                  </a:lnTo>
                  <a:lnTo>
                    <a:pt x="173713" y="484396"/>
                  </a:lnTo>
                  <a:cubicBezTo>
                    <a:pt x="73605" y="452582"/>
                    <a:pt x="1120" y="358856"/>
                    <a:pt x="1120" y="248271"/>
                  </a:cubicBezTo>
                  <a:cubicBezTo>
                    <a:pt x="1120" y="111492"/>
                    <a:pt x="111991" y="621"/>
                    <a:pt x="248770" y="621"/>
                  </a:cubicBezTo>
                  <a:close/>
                  <a:moveTo>
                    <a:pt x="192763" y="489539"/>
                  </a:moveTo>
                  <a:lnTo>
                    <a:pt x="172570" y="524496"/>
                  </a:lnTo>
                  <a:lnTo>
                    <a:pt x="324970" y="524496"/>
                  </a:lnTo>
                  <a:lnTo>
                    <a:pt x="304777" y="489539"/>
                  </a:lnTo>
                  <a:cubicBezTo>
                    <a:pt x="286775" y="493730"/>
                    <a:pt x="268010" y="495921"/>
                    <a:pt x="248770" y="495921"/>
                  </a:cubicBezTo>
                  <a:cubicBezTo>
                    <a:pt x="229530" y="495921"/>
                    <a:pt x="210765" y="493730"/>
                    <a:pt x="192763" y="489539"/>
                  </a:cubicBezTo>
                  <a:close/>
                  <a:moveTo>
                    <a:pt x="248770" y="143496"/>
                  </a:moveTo>
                  <a:cubicBezTo>
                    <a:pt x="190858" y="143496"/>
                    <a:pt x="143995" y="190359"/>
                    <a:pt x="143995" y="248271"/>
                  </a:cubicBezTo>
                  <a:cubicBezTo>
                    <a:pt x="143995" y="306183"/>
                    <a:pt x="190858" y="353046"/>
                    <a:pt x="248770" y="353046"/>
                  </a:cubicBezTo>
                  <a:cubicBezTo>
                    <a:pt x="306682" y="353046"/>
                    <a:pt x="353545" y="306183"/>
                    <a:pt x="353545" y="248271"/>
                  </a:cubicBezTo>
                  <a:cubicBezTo>
                    <a:pt x="353545" y="190359"/>
                    <a:pt x="306682" y="143496"/>
                    <a:pt x="248770" y="143496"/>
                  </a:cubicBezTo>
                  <a:close/>
                  <a:moveTo>
                    <a:pt x="367833" y="114921"/>
                  </a:moveTo>
                  <a:cubicBezTo>
                    <a:pt x="359927" y="114921"/>
                    <a:pt x="353545" y="121303"/>
                    <a:pt x="353545" y="129209"/>
                  </a:cubicBezTo>
                  <a:cubicBezTo>
                    <a:pt x="353545" y="137114"/>
                    <a:pt x="359927" y="143496"/>
                    <a:pt x="367833" y="143496"/>
                  </a:cubicBezTo>
                  <a:cubicBezTo>
                    <a:pt x="375738" y="143496"/>
                    <a:pt x="382120" y="137114"/>
                    <a:pt x="382120" y="129209"/>
                  </a:cubicBezTo>
                  <a:cubicBezTo>
                    <a:pt x="382120" y="121303"/>
                    <a:pt x="375738" y="114921"/>
                    <a:pt x="367833" y="114921"/>
                  </a:cubicBezTo>
                  <a:close/>
                </a:path>
              </a:pathLst>
            </a:custGeom>
            <a:solidFill>
              <a:srgbClr val="83AEF5"/>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dirty="0">
                <a:solidFill>
                  <a:srgbClr val="404040"/>
                </a:solidFill>
                <a:cs typeface="+mn-ea"/>
                <a:sym typeface="+mn-lt"/>
              </a:endParaRPr>
            </a:p>
          </p:txBody>
        </p:sp>
      </p:grpSp>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to="" calcmode="lin" valueType="num">
                                      <p:cBhvr>
                                        <p:cTn id="11" dur="700" fill="hold">
                                          <p:stCondLst>
                                            <p:cond delay="0"/>
                                          </p:stCondLst>
                                        </p:cTn>
                                        <p:tgtEl>
                                          <p:spTgt spid="3"/>
                                        </p:tgtEl>
                                        <p:attrNameLst>
                                          <p:attrName>ppt_x</p:attrName>
                                        </p:attrNameLst>
                                      </p:cBhvr>
                                      <p:tavLst>
                                        <p:tav tm="0" fmla="#ppt_x-(-#ppt_w/2*cos(ppt_r/180*pi))*((1.5-1.5*$)^2-(1.5-1.5*$)^3)">
                                          <p:val>
                                            <p:fltVal val="0"/>
                                          </p:val>
                                        </p:tav>
                                        <p:tav tm="100000">
                                          <p:val>
                                            <p:fltVal val="1"/>
                                          </p:val>
                                        </p:tav>
                                      </p:tavLst>
                                    </p:anim>
                                    <p:anim to="" calcmode="lin" valueType="num">
                                      <p:cBhvr>
                                        <p:cTn id="12" dur="700" fill="hold">
                                          <p:stCondLst>
                                            <p:cond delay="0"/>
                                          </p:stCondLst>
                                        </p:cTn>
                                        <p:tgtEl>
                                          <p:spTgt spid="3"/>
                                        </p:tgtEl>
                                        <p:attrNameLst>
                                          <p:attrName>ppt_y</p:attrName>
                                        </p:attrNameLst>
                                      </p:cBhvr>
                                      <p:tavLst>
                                        <p:tav tm="0" fmla="#ppt_y+(-#ppt_h/2*cos(ppt_r/180*pi))*((1.5-1.5*$)^2-(1.5-1.5*$)^3)">
                                          <p:val>
                                            <p:fltVal val="0"/>
                                          </p:val>
                                        </p:tav>
                                        <p:tav tm="100000">
                                          <p:val>
                                            <p:fltVal val="1"/>
                                          </p:val>
                                        </p:tav>
                                      </p:tavLst>
                                    </p:anim>
                                    <p:anim to="" calcmode="lin" valueType="num">
                                      <p:cBhvr>
                                        <p:cTn id="13" dur="700" fill="hold">
                                          <p:stCondLst>
                                            <p:cond delay="0"/>
                                          </p:stCondLst>
                                        </p:cTn>
                                        <p:tgtEl>
                                          <p:spTgt spid="3"/>
                                        </p:tgtEl>
                                        <p:attrNameLst>
                                          <p:attrName>ppt_h</p:attrName>
                                        </p:attrNameLst>
                                      </p:cBhvr>
                                      <p:tavLst>
                                        <p:tav tm="0" fmla="#ppt_h-(-#ppt_h)*((1.5-1.5*$)^2-(1.5-1.5*$)^3)">
                                          <p:val>
                                            <p:fltVal val="0"/>
                                          </p:val>
                                        </p:tav>
                                        <p:tav tm="100000">
                                          <p:val>
                                            <p:fltVal val="1"/>
                                          </p:val>
                                        </p:tav>
                                      </p:tavLst>
                                    </p:anim>
                                    <p:anim to="" calcmode="lin" valueType="num">
                                      <p:cBhvr>
                                        <p:cTn id="14" dur="700" fill="hold">
                                          <p:stCondLst>
                                            <p:cond delay="0"/>
                                          </p:stCondLst>
                                        </p:cTn>
                                        <p:tgtEl>
                                          <p:spTgt spid="3"/>
                                        </p:tgtEl>
                                        <p:attrNameLst>
                                          <p:attrName>ppt_w</p:attrName>
                                        </p:attrNameLst>
                                      </p:cBhvr>
                                      <p:tavLst>
                                        <p:tav tm="0" fmla="#ppt_w-(-#ppt_w)*((1.5-1.5*$)^2-(1.5-1.5*$)^3)">
                                          <p:val>
                                            <p:fltVal val="0"/>
                                          </p:val>
                                        </p:tav>
                                        <p:tav tm="100000">
                                          <p:val>
                                            <p:fltVal val="1"/>
                                          </p:val>
                                        </p:tav>
                                      </p:tavLst>
                                    </p:anim>
                                  </p:childTnLst>
                                </p:cTn>
                              </p:par>
                            </p:childTnLst>
                          </p:cTn>
                        </p:par>
                        <p:par>
                          <p:cTn id="15" fill="hold">
                            <p:stCondLst>
                              <p:cond delay="1500"/>
                            </p:stCondLst>
                            <p:childTnLst>
                              <p:par>
                                <p:cTn id="16" presetID="0" presetClass="entr" presetSubtype="0"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 to="" calcmode="lin" valueType="num">
                                      <p:cBhvr>
                                        <p:cTn id="18" dur="700" fill="hold">
                                          <p:stCondLst>
                                            <p:cond delay="0"/>
                                          </p:stCondLst>
                                        </p:cTn>
                                        <p:tgtEl>
                                          <p:spTgt spid="13"/>
                                        </p:tgtEl>
                                        <p:attrNameLst>
                                          <p:attrName>ppt_x</p:attrName>
                                        </p:attrNameLst>
                                      </p:cBhvr>
                                      <p:tavLst>
                                        <p:tav tm="0" fmla="#ppt_x-(-#ppt_w/2*cos(ppt_r/180*pi))*((1.5-1.5*$)^2-(1.5-1.5*$)^3)">
                                          <p:val>
                                            <p:fltVal val="0"/>
                                          </p:val>
                                        </p:tav>
                                        <p:tav tm="100000">
                                          <p:val>
                                            <p:fltVal val="1"/>
                                          </p:val>
                                        </p:tav>
                                      </p:tavLst>
                                    </p:anim>
                                    <p:anim to="" calcmode="lin" valueType="num">
                                      <p:cBhvr>
                                        <p:cTn id="19" dur="700" fill="hold">
                                          <p:stCondLst>
                                            <p:cond delay="0"/>
                                          </p:stCondLst>
                                        </p:cTn>
                                        <p:tgtEl>
                                          <p:spTgt spid="13"/>
                                        </p:tgtEl>
                                        <p:attrNameLst>
                                          <p:attrName>ppt_y</p:attrName>
                                        </p:attrNameLst>
                                      </p:cBhvr>
                                      <p:tavLst>
                                        <p:tav tm="0" fmla="#ppt_y+(-#ppt_h/2*cos(ppt_r/180*pi))*((1.5-1.5*$)^2-(1.5-1.5*$)^3)">
                                          <p:val>
                                            <p:fltVal val="0"/>
                                          </p:val>
                                        </p:tav>
                                        <p:tav tm="100000">
                                          <p:val>
                                            <p:fltVal val="1"/>
                                          </p:val>
                                        </p:tav>
                                      </p:tavLst>
                                    </p:anim>
                                    <p:anim to="" calcmode="lin" valueType="num">
                                      <p:cBhvr>
                                        <p:cTn id="20" dur="700" fill="hold">
                                          <p:stCondLst>
                                            <p:cond delay="0"/>
                                          </p:stCondLst>
                                        </p:cTn>
                                        <p:tgtEl>
                                          <p:spTgt spid="13"/>
                                        </p:tgtEl>
                                        <p:attrNameLst>
                                          <p:attrName>ppt_h</p:attrName>
                                        </p:attrNameLst>
                                      </p:cBhvr>
                                      <p:tavLst>
                                        <p:tav tm="0" fmla="#ppt_h-(-#ppt_h)*((1.5-1.5*$)^2-(1.5-1.5*$)^3)">
                                          <p:val>
                                            <p:fltVal val="0"/>
                                          </p:val>
                                        </p:tav>
                                        <p:tav tm="100000">
                                          <p:val>
                                            <p:fltVal val="1"/>
                                          </p:val>
                                        </p:tav>
                                      </p:tavLst>
                                    </p:anim>
                                    <p:anim to="" calcmode="lin" valueType="num">
                                      <p:cBhvr>
                                        <p:cTn id="21" dur="700" fill="hold">
                                          <p:stCondLst>
                                            <p:cond delay="0"/>
                                          </p:stCondLst>
                                        </p:cTn>
                                        <p:tgtEl>
                                          <p:spTgt spid="13"/>
                                        </p:tgtEl>
                                        <p:attrNameLst>
                                          <p:attrName>ppt_w</p:attrName>
                                        </p:attrNameLst>
                                      </p:cBhvr>
                                      <p:tavLst>
                                        <p:tav tm="0" fmla="#ppt_w-(-#ppt_w)*((1.5-1.5*$)^2-(1.5-1.5*$)^3)">
                                          <p:val>
                                            <p:fltVal val="0"/>
                                          </p:val>
                                        </p:tav>
                                        <p:tav tm="100000">
                                          <p:val>
                                            <p:fltVal val="1"/>
                                          </p:val>
                                        </p:tav>
                                      </p:tavLst>
                                    </p:anim>
                                  </p:childTnLst>
                                </p:cTn>
                              </p:par>
                            </p:childTnLst>
                          </p:cTn>
                        </p:par>
                        <p:par>
                          <p:cTn id="22" fill="hold">
                            <p:stCondLst>
                              <p:cond delay="2500"/>
                            </p:stCondLst>
                            <p:childTnLst>
                              <p:par>
                                <p:cTn id="23" presetID="0" presetClass="entr" presetSubtype="0" fill="hold" nodeType="afterEffect">
                                  <p:stCondLst>
                                    <p:cond delay="0"/>
                                  </p:stCondLst>
                                  <p:childTnLst>
                                    <p:set>
                                      <p:cBhvr>
                                        <p:cTn id="24" dur="1" fill="hold">
                                          <p:stCondLst>
                                            <p:cond delay="0"/>
                                          </p:stCondLst>
                                        </p:cTn>
                                        <p:tgtEl>
                                          <p:spTgt spid="24"/>
                                        </p:tgtEl>
                                        <p:attrNameLst>
                                          <p:attrName>style.visibility</p:attrName>
                                        </p:attrNameLst>
                                      </p:cBhvr>
                                      <p:to>
                                        <p:strVal val="visible"/>
                                      </p:to>
                                    </p:set>
                                    <p:anim to="" calcmode="lin" valueType="num">
                                      <p:cBhvr>
                                        <p:cTn id="25" dur="700" fill="hold">
                                          <p:stCondLst>
                                            <p:cond delay="0"/>
                                          </p:stCondLst>
                                        </p:cTn>
                                        <p:tgtEl>
                                          <p:spTgt spid="24"/>
                                        </p:tgtEl>
                                        <p:attrNameLst>
                                          <p:attrName>ppt_x</p:attrName>
                                        </p:attrNameLst>
                                      </p:cBhvr>
                                      <p:tavLst>
                                        <p:tav tm="0" fmla="#ppt_x-(-#ppt_w/2*cos(ppt_r/180*pi))*((1.5-1.5*$)^2-(1.5-1.5*$)^3)">
                                          <p:val>
                                            <p:fltVal val="0"/>
                                          </p:val>
                                        </p:tav>
                                        <p:tav tm="100000">
                                          <p:val>
                                            <p:fltVal val="1"/>
                                          </p:val>
                                        </p:tav>
                                      </p:tavLst>
                                    </p:anim>
                                    <p:anim to="" calcmode="lin" valueType="num">
                                      <p:cBhvr>
                                        <p:cTn id="26" dur="700" fill="hold">
                                          <p:stCondLst>
                                            <p:cond delay="0"/>
                                          </p:stCondLst>
                                        </p:cTn>
                                        <p:tgtEl>
                                          <p:spTgt spid="24"/>
                                        </p:tgtEl>
                                        <p:attrNameLst>
                                          <p:attrName>ppt_y</p:attrName>
                                        </p:attrNameLst>
                                      </p:cBhvr>
                                      <p:tavLst>
                                        <p:tav tm="0" fmla="#ppt_y+(-#ppt_h/2*cos(ppt_r/180*pi))*((1.5-1.5*$)^2-(1.5-1.5*$)^3)">
                                          <p:val>
                                            <p:fltVal val="0"/>
                                          </p:val>
                                        </p:tav>
                                        <p:tav tm="100000">
                                          <p:val>
                                            <p:fltVal val="1"/>
                                          </p:val>
                                        </p:tav>
                                      </p:tavLst>
                                    </p:anim>
                                    <p:anim to="" calcmode="lin" valueType="num">
                                      <p:cBhvr>
                                        <p:cTn id="27" dur="700" fill="hold">
                                          <p:stCondLst>
                                            <p:cond delay="0"/>
                                          </p:stCondLst>
                                        </p:cTn>
                                        <p:tgtEl>
                                          <p:spTgt spid="24"/>
                                        </p:tgtEl>
                                        <p:attrNameLst>
                                          <p:attrName>ppt_h</p:attrName>
                                        </p:attrNameLst>
                                      </p:cBhvr>
                                      <p:tavLst>
                                        <p:tav tm="0" fmla="#ppt_h-(-#ppt_h)*((1.5-1.5*$)^2-(1.5-1.5*$)^3)">
                                          <p:val>
                                            <p:fltVal val="0"/>
                                          </p:val>
                                        </p:tav>
                                        <p:tav tm="100000">
                                          <p:val>
                                            <p:fltVal val="1"/>
                                          </p:val>
                                        </p:tav>
                                      </p:tavLst>
                                    </p:anim>
                                    <p:anim to="" calcmode="lin" valueType="num">
                                      <p:cBhvr>
                                        <p:cTn id="28" dur="700" fill="hold">
                                          <p:stCondLst>
                                            <p:cond delay="0"/>
                                          </p:stCondLst>
                                        </p:cTn>
                                        <p:tgtEl>
                                          <p:spTgt spid="24"/>
                                        </p:tgtEl>
                                        <p:attrNameLst>
                                          <p:attrName>ppt_w</p:attrName>
                                        </p:attrNameLst>
                                      </p:cBhvr>
                                      <p:tavLst>
                                        <p:tav tm="0" fmla="#ppt_w-(-#ppt_w)*((1.5-1.5*$)^2-(1.5-1.5*$)^3)">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hidden="1"/>
          <p:cNvPicPr>
            <a:picLocks noChangeAspect="1"/>
          </p:cNvPicPr>
          <p:nvPr>
            <p:custDataLst>
              <p:tags r:id="rId1"/>
            </p:custDataLst>
          </p:nvPr>
        </p:nvPicPr>
        <p:blipFill>
          <a:blip r:embed="rId3"/>
          <a:stretch>
            <a:fillRect/>
          </a:stretch>
        </p:blipFill>
        <p:spPr>
          <a:xfrm>
            <a:off x="0" y="3429000"/>
            <a:ext cx="18842130" cy="6762750"/>
          </a:xfrm>
          <a:prstGeom prst="rect">
            <a:avLst/>
          </a:prstGeom>
        </p:spPr>
      </p:pic>
      <p:sp>
        <p:nvSpPr>
          <p:cNvPr id="38" name="矩形 37"/>
          <p:cNvSpPr/>
          <p:nvPr/>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83" name="图片 82"/>
          <p:cNvPicPr>
            <a:picLocks noChangeAspect="1"/>
          </p:cNvPicPr>
          <p:nvPr/>
        </p:nvPicPr>
        <p:blipFill>
          <a:blip r:embed="rId4" cstate="print">
            <a:extLst>
              <a:ext uri="{28A0092B-C50C-407E-A947-70E740481C1C}">
                <a14:useLocalDpi xmlns:a14="http://schemas.microsoft.com/office/drawing/2010/main" val="0"/>
              </a:ext>
            </a:extLst>
          </a:blip>
          <a:srcRect l="2181" b="75043"/>
          <a:stretch>
            <a:fillRect/>
          </a:stretch>
        </p:blipFill>
        <p:spPr>
          <a:xfrm>
            <a:off x="0" y="4161064"/>
            <a:ext cx="12192000" cy="2696936"/>
          </a:xfrm>
          <a:custGeom>
            <a:avLst/>
            <a:gdLst>
              <a:gd name="connsiteX0" fmla="*/ 0 w 12192000"/>
              <a:gd name="connsiteY0" fmla="*/ 0 h 2696936"/>
              <a:gd name="connsiteX1" fmla="*/ 12192000 w 12192000"/>
              <a:gd name="connsiteY1" fmla="*/ 0 h 2696936"/>
              <a:gd name="connsiteX2" fmla="*/ 12192000 w 12192000"/>
              <a:gd name="connsiteY2" fmla="*/ 2696936 h 2696936"/>
              <a:gd name="connsiteX3" fmla="*/ 0 w 12192000"/>
              <a:gd name="connsiteY3" fmla="*/ 2696936 h 2696936"/>
            </a:gdLst>
            <a:ahLst/>
            <a:cxnLst>
              <a:cxn ang="0">
                <a:pos x="connsiteX0" y="connsiteY0"/>
              </a:cxn>
              <a:cxn ang="0">
                <a:pos x="connsiteX1" y="connsiteY1"/>
              </a:cxn>
              <a:cxn ang="0">
                <a:pos x="connsiteX2" y="connsiteY2"/>
              </a:cxn>
              <a:cxn ang="0">
                <a:pos x="connsiteX3" y="connsiteY3"/>
              </a:cxn>
            </a:cxnLst>
            <a:rect l="l" t="t" r="r" b="b"/>
            <a:pathLst>
              <a:path w="12192000" h="2696936">
                <a:moveTo>
                  <a:pt x="0" y="0"/>
                </a:moveTo>
                <a:lnTo>
                  <a:pt x="12192000" y="0"/>
                </a:lnTo>
                <a:lnTo>
                  <a:pt x="12192000" y="2696936"/>
                </a:lnTo>
                <a:lnTo>
                  <a:pt x="0" y="2696936"/>
                </a:lnTo>
                <a:close/>
              </a:path>
            </a:pathLst>
          </a:custGeom>
        </p:spPr>
      </p:pic>
      <p:pic>
        <p:nvPicPr>
          <p:cNvPr id="56" name="图片 55"/>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249463" y="2663420"/>
            <a:ext cx="4372432" cy="4372432"/>
          </a:xfrm>
          <a:custGeom>
            <a:avLst/>
            <a:gdLst>
              <a:gd name="connsiteX0" fmla="*/ 4042229 w 4042229"/>
              <a:gd name="connsiteY0" fmla="*/ 0 h 4042229"/>
              <a:gd name="connsiteX1" fmla="*/ 0 w 4042229"/>
              <a:gd name="connsiteY1" fmla="*/ 0 h 4042229"/>
              <a:gd name="connsiteX2" fmla="*/ 0 w 4042229"/>
              <a:gd name="connsiteY2" fmla="*/ 4042229 h 4042229"/>
              <a:gd name="connsiteX3" fmla="*/ 4042229 w 4042229"/>
              <a:gd name="connsiteY3" fmla="*/ 4042229 h 4042229"/>
              <a:gd name="connsiteX4" fmla="*/ 4042229 w 4042229"/>
              <a:gd name="connsiteY4" fmla="*/ 1770743 h 4042229"/>
              <a:gd name="connsiteX5" fmla="*/ 3037113 w 4042229"/>
              <a:gd name="connsiteY5" fmla="*/ 1770743 h 4042229"/>
              <a:gd name="connsiteX6" fmla="*/ 3037113 w 4042229"/>
              <a:gd name="connsiteY6" fmla="*/ 188686 h 4042229"/>
              <a:gd name="connsiteX7" fmla="*/ 4042229 w 4042229"/>
              <a:gd name="connsiteY7" fmla="*/ 188686 h 4042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42229" h="4042229">
                <a:moveTo>
                  <a:pt x="4042229" y="0"/>
                </a:moveTo>
                <a:lnTo>
                  <a:pt x="0" y="0"/>
                </a:lnTo>
                <a:lnTo>
                  <a:pt x="0" y="4042229"/>
                </a:lnTo>
                <a:lnTo>
                  <a:pt x="4042229" y="4042229"/>
                </a:lnTo>
                <a:lnTo>
                  <a:pt x="4042229" y="1770743"/>
                </a:lnTo>
                <a:lnTo>
                  <a:pt x="3037113" y="1770743"/>
                </a:lnTo>
                <a:lnTo>
                  <a:pt x="3037113" y="188686"/>
                </a:lnTo>
                <a:lnTo>
                  <a:pt x="4042229" y="188686"/>
                </a:lnTo>
                <a:close/>
              </a:path>
            </a:pathLst>
          </a:custGeom>
        </p:spPr>
      </p:pic>
      <p:sp>
        <p:nvSpPr>
          <p:cNvPr id="67" name="椭圆 66"/>
          <p:cNvSpPr/>
          <p:nvPr/>
        </p:nvSpPr>
        <p:spPr>
          <a:xfrm rot="18447387">
            <a:off x="9958677" y="-1216864"/>
            <a:ext cx="3422785" cy="3422785"/>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椭圆 78"/>
          <p:cNvSpPr/>
          <p:nvPr/>
        </p:nvSpPr>
        <p:spPr>
          <a:xfrm rot="20446930">
            <a:off x="3540357" y="1052992"/>
            <a:ext cx="1111526" cy="1111526"/>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0" name="文本框 69"/>
          <p:cNvSpPr txBox="1"/>
          <p:nvPr/>
        </p:nvSpPr>
        <p:spPr>
          <a:xfrm>
            <a:off x="3825753" y="1249022"/>
            <a:ext cx="3127497" cy="1800493"/>
          </a:xfrm>
          <a:prstGeom prst="rect">
            <a:avLst/>
          </a:prstGeom>
          <a:noFill/>
        </p:spPr>
        <p:txBody>
          <a:bodyPr vert="horz" wrap="square" rtlCol="0">
            <a:spAutoFit/>
          </a:bodyPr>
          <a:lstStyle>
            <a:defPPr>
              <a:defRPr lang="zh-CN"/>
            </a:defPPr>
            <a:lvl1pPr algn="dist">
              <a:defRPr sz="11100">
                <a:solidFill>
                  <a:schemeClr val="tx1">
                    <a:lumMod val="75000"/>
                    <a:lumOff val="25000"/>
                  </a:schemeClr>
                </a:solidFill>
                <a:latin typeface="汉真广标" pitchFamily="49" charset="-122"/>
                <a:ea typeface="汉真广标" pitchFamily="49" charset="-122"/>
              </a:defRPr>
            </a:lvl1pPr>
          </a:lstStyle>
          <a:p>
            <a:r>
              <a:rPr lang="zh-CN" altLang="en-US" dirty="0">
                <a:latin typeface="+mn-lt"/>
                <a:ea typeface="+mn-ea"/>
                <a:cs typeface="+mn-ea"/>
                <a:sym typeface="+mn-lt"/>
              </a:rPr>
              <a:t>感谢</a:t>
            </a:r>
          </a:p>
        </p:txBody>
      </p:sp>
      <p:grpSp>
        <p:nvGrpSpPr>
          <p:cNvPr id="81" name="组合 80"/>
          <p:cNvGrpSpPr/>
          <p:nvPr/>
        </p:nvGrpSpPr>
        <p:grpSpPr>
          <a:xfrm>
            <a:off x="4558392" y="2840946"/>
            <a:ext cx="6312808" cy="1681161"/>
            <a:chOff x="4501242" y="2993346"/>
            <a:chExt cx="6312808" cy="1681161"/>
          </a:xfrm>
        </p:grpSpPr>
        <p:sp>
          <p:nvSpPr>
            <p:cNvPr id="74" name="矩形 73"/>
            <p:cNvSpPr/>
            <p:nvPr/>
          </p:nvSpPr>
          <p:spPr>
            <a:xfrm>
              <a:off x="4501242" y="4340679"/>
              <a:ext cx="2815772" cy="333828"/>
            </a:xfrm>
            <a:prstGeom prst="rect">
              <a:avLst/>
            </a:prstGeom>
            <a:gradFill flip="none" rotWithShape="1">
              <a:gsLst>
                <a:gs pos="0">
                  <a:srgbClr val="DCD7FF">
                    <a:alpha val="0"/>
                  </a:srgbClr>
                </a:gs>
                <a:gs pos="100000">
                  <a:srgbClr val="C1B5EF">
                    <a:alpha val="91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5" name="矩形 74"/>
            <p:cNvSpPr/>
            <p:nvPr/>
          </p:nvSpPr>
          <p:spPr>
            <a:xfrm>
              <a:off x="8709478" y="2993346"/>
              <a:ext cx="2104572" cy="352196"/>
            </a:xfrm>
            <a:prstGeom prst="rect">
              <a:avLst/>
            </a:prstGeom>
            <a:gradFill flip="none" rotWithShape="1">
              <a:gsLst>
                <a:gs pos="0">
                  <a:srgbClr val="DCD7FF">
                    <a:alpha val="0"/>
                  </a:srgbClr>
                </a:gs>
                <a:gs pos="100000">
                  <a:srgbClr val="C1B5EF">
                    <a:alpha val="91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2" name="矩形 71"/>
            <p:cNvSpPr/>
            <p:nvPr/>
          </p:nvSpPr>
          <p:spPr>
            <a:xfrm>
              <a:off x="4724400" y="3183164"/>
              <a:ext cx="5295900" cy="1274536"/>
            </a:xfrm>
            <a:prstGeom prst="rect">
              <a:avLst/>
            </a:prstGeom>
            <a:solidFill>
              <a:srgbClr val="83AE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1" name="文本框 70"/>
            <p:cNvSpPr txBox="1"/>
            <p:nvPr/>
          </p:nvSpPr>
          <p:spPr>
            <a:xfrm>
              <a:off x="4836743" y="3219450"/>
              <a:ext cx="5069257" cy="1261884"/>
            </a:xfrm>
            <a:prstGeom prst="rect">
              <a:avLst/>
            </a:prstGeom>
            <a:noFill/>
          </p:spPr>
          <p:txBody>
            <a:bodyPr vert="horz" wrap="square" rtlCol="0">
              <a:spAutoFit/>
            </a:bodyPr>
            <a:lstStyle/>
            <a:p>
              <a:pPr algn="dist"/>
              <a:r>
                <a:rPr lang="zh-CN" altLang="en-US" sz="7600" b="1" dirty="0">
                  <a:solidFill>
                    <a:schemeClr val="bg1"/>
                  </a:solidFill>
                  <a:cs typeface="+mn-ea"/>
                  <a:sym typeface="+mn-lt"/>
                </a:rPr>
                <a:t>您的欣赏</a:t>
              </a:r>
            </a:p>
          </p:txBody>
        </p:sp>
      </p:grpSp>
      <p:grpSp>
        <p:nvGrpSpPr>
          <p:cNvPr id="86" name="组合 85"/>
          <p:cNvGrpSpPr/>
          <p:nvPr/>
        </p:nvGrpSpPr>
        <p:grpSpPr>
          <a:xfrm>
            <a:off x="264743" y="266595"/>
            <a:ext cx="2326056" cy="761412"/>
            <a:chOff x="169493" y="209445"/>
            <a:chExt cx="2326056" cy="761412"/>
          </a:xfrm>
        </p:grpSpPr>
        <p:sp>
          <p:nvSpPr>
            <p:cNvPr id="84" name="文本框 83"/>
            <p:cNvSpPr txBox="1"/>
            <p:nvPr/>
          </p:nvSpPr>
          <p:spPr>
            <a:xfrm>
              <a:off x="169493" y="209445"/>
              <a:ext cx="1373557" cy="306705"/>
            </a:xfrm>
            <a:prstGeom prst="rect">
              <a:avLst/>
            </a:prstGeom>
            <a:noFill/>
          </p:spPr>
          <p:txBody>
            <a:bodyPr vert="horz" wrap="square" rtlCol="0">
              <a:spAutoFit/>
            </a:bodyPr>
            <a:lstStyle/>
            <a:p>
              <a:pPr algn="dist"/>
              <a:r>
                <a:rPr lang="zh-CN" altLang="en-US" sz="1400" dirty="0">
                  <a:solidFill>
                    <a:schemeClr val="tx1">
                      <a:lumMod val="65000"/>
                      <a:lumOff val="35000"/>
                    </a:schemeClr>
                  </a:solidFill>
                  <a:cs typeface="+mn-ea"/>
                  <a:sym typeface="+mn-lt"/>
                </a:rPr>
                <a:t>XXX有限公司</a:t>
              </a:r>
            </a:p>
          </p:txBody>
        </p:sp>
        <p:sp>
          <p:nvSpPr>
            <p:cNvPr id="85" name="文本框 84"/>
            <p:cNvSpPr txBox="1"/>
            <p:nvPr/>
          </p:nvSpPr>
          <p:spPr>
            <a:xfrm>
              <a:off x="171450" y="487520"/>
              <a:ext cx="2324099" cy="483337"/>
            </a:xfrm>
            <a:prstGeom prst="rect">
              <a:avLst/>
            </a:prstGeom>
            <a:noFill/>
          </p:spPr>
          <p:txBody>
            <a:bodyPr wrap="square" rtlCol="0">
              <a:spAutoFit/>
            </a:bodyPr>
            <a:lstStyle/>
            <a:p>
              <a:pPr>
                <a:lnSpc>
                  <a:spcPct val="150000"/>
                </a:lnSpc>
              </a:pPr>
              <a:r>
                <a:rPr lang="en-US" altLang="zh-CN" sz="900" dirty="0">
                  <a:solidFill>
                    <a:schemeClr val="tx1">
                      <a:lumMod val="50000"/>
                      <a:lumOff val="50000"/>
                    </a:schemeClr>
                  </a:solidFill>
                  <a:cs typeface="+mn-ea"/>
                  <a:sym typeface="+mn-lt"/>
                </a:rPr>
                <a:t>The average person is always waiting for an opportunity to</a:t>
              </a:r>
              <a:endParaRPr lang="zh-CN" altLang="en-US" sz="900" dirty="0">
                <a:solidFill>
                  <a:schemeClr val="tx1">
                    <a:lumMod val="50000"/>
                    <a:lumOff val="50000"/>
                  </a:schemeClr>
                </a:solidFill>
                <a:cs typeface="+mn-ea"/>
                <a:sym typeface="+mn-lt"/>
              </a:endParaRPr>
            </a:p>
          </p:txBody>
        </p:sp>
      </p:grpSp>
      <p:sp>
        <p:nvSpPr>
          <p:cNvPr id="87" name="椭圆 86"/>
          <p:cNvSpPr/>
          <p:nvPr/>
        </p:nvSpPr>
        <p:spPr>
          <a:xfrm rot="6309892">
            <a:off x="11552599" y="4060131"/>
            <a:ext cx="1585769" cy="1585769"/>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1" name="组合 90"/>
          <p:cNvGrpSpPr/>
          <p:nvPr/>
        </p:nvGrpSpPr>
        <p:grpSpPr>
          <a:xfrm>
            <a:off x="6073351" y="4622079"/>
            <a:ext cx="2887846" cy="261610"/>
            <a:chOff x="6111451" y="4660179"/>
            <a:chExt cx="2887846" cy="261610"/>
          </a:xfrm>
        </p:grpSpPr>
        <p:sp>
          <p:nvSpPr>
            <p:cNvPr id="88" name="文本框 87"/>
            <p:cNvSpPr txBox="1"/>
            <p:nvPr/>
          </p:nvSpPr>
          <p:spPr>
            <a:xfrm>
              <a:off x="6111451" y="4660179"/>
              <a:ext cx="1356149" cy="261610"/>
            </a:xfrm>
            <a:prstGeom prst="rect">
              <a:avLst/>
            </a:prstGeom>
            <a:noFill/>
          </p:spPr>
          <p:txBody>
            <a:bodyPr vert="horz" wrap="square" rtlCol="0">
              <a:spAutoFit/>
            </a:bodyPr>
            <a:lstStyle/>
            <a:p>
              <a:pPr algn="dist"/>
              <a:r>
                <a:rPr lang="zh-CN" altLang="en-US" sz="1100" dirty="0">
                  <a:solidFill>
                    <a:schemeClr val="tx1">
                      <a:lumMod val="75000"/>
                      <a:lumOff val="25000"/>
                    </a:schemeClr>
                  </a:solidFill>
                  <a:cs typeface="+mn-ea"/>
                  <a:sym typeface="+mn-lt"/>
                </a:rPr>
                <a:t>汇报人</a:t>
              </a:r>
              <a:r>
                <a:rPr lang="zh-CN" altLang="en-US" sz="1100" dirty="0" smtClean="0">
                  <a:solidFill>
                    <a:schemeClr val="tx1">
                      <a:lumMod val="75000"/>
                      <a:lumOff val="25000"/>
                    </a:schemeClr>
                  </a:solidFill>
                  <a:cs typeface="+mn-ea"/>
                  <a:sym typeface="+mn-lt"/>
                </a:rPr>
                <a:t>：汇报人</a:t>
              </a:r>
              <a:endParaRPr lang="zh-CN" altLang="en-US" sz="1100" dirty="0">
                <a:solidFill>
                  <a:schemeClr val="tx1">
                    <a:lumMod val="75000"/>
                    <a:lumOff val="25000"/>
                  </a:schemeClr>
                </a:solidFill>
                <a:cs typeface="+mn-ea"/>
                <a:sym typeface="+mn-lt"/>
              </a:endParaRPr>
            </a:p>
          </p:txBody>
        </p:sp>
        <p:sp>
          <p:nvSpPr>
            <p:cNvPr id="90" name="文本框 89"/>
            <p:cNvSpPr txBox="1"/>
            <p:nvPr/>
          </p:nvSpPr>
          <p:spPr>
            <a:xfrm>
              <a:off x="7814598" y="4660179"/>
              <a:ext cx="1184699" cy="261610"/>
            </a:xfrm>
            <a:prstGeom prst="rect">
              <a:avLst/>
            </a:prstGeom>
            <a:noFill/>
          </p:spPr>
          <p:txBody>
            <a:bodyPr vert="horz" wrap="square" rtlCol="0">
              <a:spAutoFit/>
            </a:bodyPr>
            <a:lstStyle/>
            <a:p>
              <a:pPr algn="dist"/>
              <a:r>
                <a:rPr lang="zh-CN" altLang="en-US" sz="1100" dirty="0">
                  <a:solidFill>
                    <a:schemeClr val="tx1">
                      <a:lumMod val="75000"/>
                      <a:lumOff val="25000"/>
                    </a:schemeClr>
                  </a:solidFill>
                  <a:cs typeface="+mn-ea"/>
                  <a:sym typeface="+mn-lt"/>
                </a:rPr>
                <a:t>时间：</a:t>
              </a:r>
              <a:r>
                <a:rPr lang="en-US" altLang="zh-CN" sz="1100" dirty="0">
                  <a:solidFill>
                    <a:schemeClr val="tx1">
                      <a:lumMod val="75000"/>
                      <a:lumOff val="25000"/>
                    </a:schemeClr>
                  </a:solidFill>
                  <a:cs typeface="+mn-ea"/>
                  <a:sym typeface="+mn-lt"/>
                </a:rPr>
                <a:t>202X/X</a:t>
              </a:r>
              <a:endParaRPr lang="zh-CN" altLang="en-US" sz="1100" dirty="0">
                <a:solidFill>
                  <a:schemeClr val="tx1">
                    <a:lumMod val="75000"/>
                    <a:lumOff val="25000"/>
                  </a:schemeClr>
                </a:solidFill>
                <a:cs typeface="+mn-ea"/>
                <a:sym typeface="+mn-lt"/>
              </a:endParaRPr>
            </a:p>
          </p:txBody>
        </p:sp>
      </p:grpSp>
    </p:spTree>
  </p:cSld>
  <p:clrMapOvr>
    <a:masterClrMapping/>
  </p:clrMapOvr>
  <p:transition spd="slow" advTm="9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barn(inVertical)">
                                      <p:cBhvr>
                                        <p:cTn id="7" dur="750"/>
                                        <p:tgtEl>
                                          <p:spTgt spid="83"/>
                                        </p:tgtEl>
                                      </p:cBhvr>
                                    </p:animEffect>
                                  </p:childTnLst>
                                </p:cTn>
                              </p:par>
                            </p:childTnLst>
                          </p:cTn>
                        </p:par>
                        <p:par>
                          <p:cTn id="8" fill="hold">
                            <p:stCondLst>
                              <p:cond delay="1000"/>
                            </p:stCondLst>
                            <p:childTnLst>
                              <p:par>
                                <p:cTn id="9" presetID="2" presetClass="entr" presetSubtype="8" fill="hold" nodeType="afterEffect">
                                  <p:stCondLst>
                                    <p:cond delay="0"/>
                                  </p:stCondLst>
                                  <p:childTnLst>
                                    <p:set>
                                      <p:cBhvr>
                                        <p:cTn id="10" dur="1" fill="hold">
                                          <p:stCondLst>
                                            <p:cond delay="0"/>
                                          </p:stCondLst>
                                        </p:cTn>
                                        <p:tgtEl>
                                          <p:spTgt spid="86"/>
                                        </p:tgtEl>
                                        <p:attrNameLst>
                                          <p:attrName>style.visibility</p:attrName>
                                        </p:attrNameLst>
                                      </p:cBhvr>
                                      <p:to>
                                        <p:strVal val="visible"/>
                                      </p:to>
                                    </p:set>
                                    <p:anim calcmode="lin" valueType="num">
                                      <p:cBhvr additive="base">
                                        <p:cTn id="11" dur="750" fill="hold"/>
                                        <p:tgtEl>
                                          <p:spTgt spid="86"/>
                                        </p:tgtEl>
                                        <p:attrNameLst>
                                          <p:attrName>ppt_x</p:attrName>
                                        </p:attrNameLst>
                                      </p:cBhvr>
                                      <p:tavLst>
                                        <p:tav tm="0">
                                          <p:val>
                                            <p:strVal val="0-#ppt_w/2"/>
                                          </p:val>
                                        </p:tav>
                                        <p:tav tm="100000">
                                          <p:val>
                                            <p:strVal val="#ppt_x"/>
                                          </p:val>
                                        </p:tav>
                                      </p:tavLst>
                                    </p:anim>
                                    <p:anim calcmode="lin" valueType="num">
                                      <p:cBhvr additive="base">
                                        <p:cTn id="12" dur="750" fill="hold"/>
                                        <p:tgtEl>
                                          <p:spTgt spid="8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7"/>
                                        </p:tgtEl>
                                        <p:attrNameLst>
                                          <p:attrName>style.visibility</p:attrName>
                                        </p:attrNameLst>
                                      </p:cBhvr>
                                      <p:to>
                                        <p:strVal val="visible"/>
                                      </p:to>
                                    </p:set>
                                    <p:anim calcmode="lin" valueType="num">
                                      <p:cBhvr additive="base">
                                        <p:cTn id="15" dur="750" fill="hold"/>
                                        <p:tgtEl>
                                          <p:spTgt spid="87"/>
                                        </p:tgtEl>
                                        <p:attrNameLst>
                                          <p:attrName>ppt_x</p:attrName>
                                        </p:attrNameLst>
                                      </p:cBhvr>
                                      <p:tavLst>
                                        <p:tav tm="0">
                                          <p:val>
                                            <p:strVal val="1+#ppt_w/2"/>
                                          </p:val>
                                        </p:tav>
                                        <p:tav tm="100000">
                                          <p:val>
                                            <p:strVal val="#ppt_x"/>
                                          </p:val>
                                        </p:tav>
                                      </p:tavLst>
                                    </p:anim>
                                    <p:anim calcmode="lin" valueType="num">
                                      <p:cBhvr additive="base">
                                        <p:cTn id="16" dur="750" fill="hold"/>
                                        <p:tgtEl>
                                          <p:spTgt spid="87"/>
                                        </p:tgtEl>
                                        <p:attrNameLst>
                                          <p:attrName>ppt_y</p:attrName>
                                        </p:attrNameLst>
                                      </p:cBhvr>
                                      <p:tavLst>
                                        <p:tav tm="0">
                                          <p:val>
                                            <p:strVal val="#ppt_y"/>
                                          </p:val>
                                        </p:tav>
                                        <p:tav tm="100000">
                                          <p:val>
                                            <p:strVal val="#ppt_y"/>
                                          </p:val>
                                        </p:tav>
                                      </p:tavLst>
                                    </p:anim>
                                  </p:childTnLst>
                                </p:cTn>
                              </p:par>
                            </p:childTnLst>
                          </p:cTn>
                        </p:par>
                        <p:par>
                          <p:cTn id="17" fill="hold">
                            <p:stCondLst>
                              <p:cond delay="2000"/>
                            </p:stCondLst>
                            <p:childTnLst>
                              <p:par>
                                <p:cTn id="18" presetID="22" presetClass="entr" presetSubtype="2" fill="hold" grpId="0" nodeType="afterEffect">
                                  <p:stCondLst>
                                    <p:cond delay="0"/>
                                  </p:stCondLst>
                                  <p:childTnLst>
                                    <p:set>
                                      <p:cBhvr>
                                        <p:cTn id="19" dur="1" fill="hold">
                                          <p:stCondLst>
                                            <p:cond delay="0"/>
                                          </p:stCondLst>
                                        </p:cTn>
                                        <p:tgtEl>
                                          <p:spTgt spid="67"/>
                                        </p:tgtEl>
                                        <p:attrNameLst>
                                          <p:attrName>style.visibility</p:attrName>
                                        </p:attrNameLst>
                                      </p:cBhvr>
                                      <p:to>
                                        <p:strVal val="visible"/>
                                      </p:to>
                                    </p:set>
                                    <p:animEffect transition="in" filter="wipe(right)">
                                      <p:cBhvr>
                                        <p:cTn id="20" dur="750"/>
                                        <p:tgtEl>
                                          <p:spTgt spid="67"/>
                                        </p:tgtEl>
                                      </p:cBhvr>
                                    </p:animEffect>
                                  </p:childTnLst>
                                </p:cTn>
                              </p:par>
                            </p:childTnLst>
                          </p:cTn>
                        </p:par>
                        <p:par>
                          <p:cTn id="21" fill="hold">
                            <p:stCondLst>
                              <p:cond delay="3000"/>
                            </p:stCondLst>
                            <p:childTnLst>
                              <p:par>
                                <p:cTn id="22" presetID="42" presetClass="entr" presetSubtype="0" fill="hold" nodeType="afterEffect">
                                  <p:stCondLst>
                                    <p:cond delay="0"/>
                                  </p:stCondLst>
                                  <p:childTnLst>
                                    <p:set>
                                      <p:cBhvr>
                                        <p:cTn id="23" dur="1" fill="hold">
                                          <p:stCondLst>
                                            <p:cond delay="0"/>
                                          </p:stCondLst>
                                        </p:cTn>
                                        <p:tgtEl>
                                          <p:spTgt spid="56"/>
                                        </p:tgtEl>
                                        <p:attrNameLst>
                                          <p:attrName>style.visibility</p:attrName>
                                        </p:attrNameLst>
                                      </p:cBhvr>
                                      <p:to>
                                        <p:strVal val="visible"/>
                                      </p:to>
                                    </p:set>
                                    <p:animEffect transition="in" filter="fade">
                                      <p:cBhvr>
                                        <p:cTn id="24" dur="750"/>
                                        <p:tgtEl>
                                          <p:spTgt spid="56"/>
                                        </p:tgtEl>
                                      </p:cBhvr>
                                    </p:animEffect>
                                    <p:anim calcmode="lin" valueType="num">
                                      <p:cBhvr>
                                        <p:cTn id="25" dur="750" fill="hold"/>
                                        <p:tgtEl>
                                          <p:spTgt spid="56"/>
                                        </p:tgtEl>
                                        <p:attrNameLst>
                                          <p:attrName>ppt_x</p:attrName>
                                        </p:attrNameLst>
                                      </p:cBhvr>
                                      <p:tavLst>
                                        <p:tav tm="0">
                                          <p:val>
                                            <p:strVal val="#ppt_x"/>
                                          </p:val>
                                        </p:tav>
                                        <p:tav tm="100000">
                                          <p:val>
                                            <p:strVal val="#ppt_x"/>
                                          </p:val>
                                        </p:tav>
                                      </p:tavLst>
                                    </p:anim>
                                    <p:anim calcmode="lin" valueType="num">
                                      <p:cBhvr>
                                        <p:cTn id="26" dur="750" fill="hold"/>
                                        <p:tgtEl>
                                          <p:spTgt spid="56"/>
                                        </p:tgtEl>
                                        <p:attrNameLst>
                                          <p:attrName>ppt_y</p:attrName>
                                        </p:attrNameLst>
                                      </p:cBhvr>
                                      <p:tavLst>
                                        <p:tav tm="0">
                                          <p:val>
                                            <p:strVal val="#ppt_y+.1"/>
                                          </p:val>
                                        </p:tav>
                                        <p:tav tm="100000">
                                          <p:val>
                                            <p:strVal val="#ppt_y"/>
                                          </p:val>
                                        </p:tav>
                                      </p:tavLst>
                                    </p:anim>
                                  </p:childTnLst>
                                </p:cTn>
                              </p:par>
                            </p:childTnLst>
                          </p:cTn>
                        </p:par>
                        <p:par>
                          <p:cTn id="27" fill="hold">
                            <p:stCondLst>
                              <p:cond delay="4000"/>
                            </p:stCondLst>
                            <p:childTnLst>
                              <p:par>
                                <p:cTn id="28" presetID="53" presetClass="entr" presetSubtype="16" fill="hold" grpId="0" nodeType="afterEffect">
                                  <p:stCondLst>
                                    <p:cond delay="0"/>
                                  </p:stCondLst>
                                  <p:childTnLst>
                                    <p:set>
                                      <p:cBhvr>
                                        <p:cTn id="29" dur="1" fill="hold">
                                          <p:stCondLst>
                                            <p:cond delay="0"/>
                                          </p:stCondLst>
                                        </p:cTn>
                                        <p:tgtEl>
                                          <p:spTgt spid="70"/>
                                        </p:tgtEl>
                                        <p:attrNameLst>
                                          <p:attrName>style.visibility</p:attrName>
                                        </p:attrNameLst>
                                      </p:cBhvr>
                                      <p:to>
                                        <p:strVal val="visible"/>
                                      </p:to>
                                    </p:set>
                                    <p:anim calcmode="lin" valueType="num">
                                      <p:cBhvr>
                                        <p:cTn id="30" dur="750" fill="hold"/>
                                        <p:tgtEl>
                                          <p:spTgt spid="70"/>
                                        </p:tgtEl>
                                        <p:attrNameLst>
                                          <p:attrName>ppt_w</p:attrName>
                                        </p:attrNameLst>
                                      </p:cBhvr>
                                      <p:tavLst>
                                        <p:tav tm="0">
                                          <p:val>
                                            <p:fltVal val="0"/>
                                          </p:val>
                                        </p:tav>
                                        <p:tav tm="100000">
                                          <p:val>
                                            <p:strVal val="#ppt_w"/>
                                          </p:val>
                                        </p:tav>
                                      </p:tavLst>
                                    </p:anim>
                                    <p:anim calcmode="lin" valueType="num">
                                      <p:cBhvr>
                                        <p:cTn id="31" dur="750" fill="hold"/>
                                        <p:tgtEl>
                                          <p:spTgt spid="70"/>
                                        </p:tgtEl>
                                        <p:attrNameLst>
                                          <p:attrName>ppt_h</p:attrName>
                                        </p:attrNameLst>
                                      </p:cBhvr>
                                      <p:tavLst>
                                        <p:tav tm="0">
                                          <p:val>
                                            <p:fltVal val="0"/>
                                          </p:val>
                                        </p:tav>
                                        <p:tav tm="100000">
                                          <p:val>
                                            <p:strVal val="#ppt_h"/>
                                          </p:val>
                                        </p:tav>
                                      </p:tavLst>
                                    </p:anim>
                                    <p:animEffect transition="in" filter="fade">
                                      <p:cBhvr>
                                        <p:cTn id="32" dur="750"/>
                                        <p:tgtEl>
                                          <p:spTgt spid="70"/>
                                        </p:tgtEl>
                                      </p:cBhvr>
                                    </p:animEffect>
                                  </p:childTnLst>
                                </p:cTn>
                              </p:par>
                              <p:par>
                                <p:cTn id="33" presetID="2" presetClass="entr" presetSubtype="1" fill="hold" grpId="0" nodeType="withEffect">
                                  <p:stCondLst>
                                    <p:cond delay="250"/>
                                  </p:stCondLst>
                                  <p:childTnLst>
                                    <p:set>
                                      <p:cBhvr>
                                        <p:cTn id="34" dur="1" fill="hold">
                                          <p:stCondLst>
                                            <p:cond delay="0"/>
                                          </p:stCondLst>
                                        </p:cTn>
                                        <p:tgtEl>
                                          <p:spTgt spid="79"/>
                                        </p:tgtEl>
                                        <p:attrNameLst>
                                          <p:attrName>style.visibility</p:attrName>
                                        </p:attrNameLst>
                                      </p:cBhvr>
                                      <p:to>
                                        <p:strVal val="visible"/>
                                      </p:to>
                                    </p:set>
                                    <p:anim calcmode="lin" valueType="num">
                                      <p:cBhvr additive="base">
                                        <p:cTn id="35" dur="750" fill="hold"/>
                                        <p:tgtEl>
                                          <p:spTgt spid="79"/>
                                        </p:tgtEl>
                                        <p:attrNameLst>
                                          <p:attrName>ppt_x</p:attrName>
                                        </p:attrNameLst>
                                      </p:cBhvr>
                                      <p:tavLst>
                                        <p:tav tm="0">
                                          <p:val>
                                            <p:strVal val="#ppt_x"/>
                                          </p:val>
                                        </p:tav>
                                        <p:tav tm="100000">
                                          <p:val>
                                            <p:strVal val="#ppt_x"/>
                                          </p:val>
                                        </p:tav>
                                      </p:tavLst>
                                    </p:anim>
                                    <p:anim calcmode="lin" valueType="num">
                                      <p:cBhvr additive="base">
                                        <p:cTn id="36" dur="750" fill="hold"/>
                                        <p:tgtEl>
                                          <p:spTgt spid="79"/>
                                        </p:tgtEl>
                                        <p:attrNameLst>
                                          <p:attrName>ppt_y</p:attrName>
                                        </p:attrNameLst>
                                      </p:cBhvr>
                                      <p:tavLst>
                                        <p:tav tm="0">
                                          <p:val>
                                            <p:strVal val="0-#ppt_h/2"/>
                                          </p:val>
                                        </p:tav>
                                        <p:tav tm="100000">
                                          <p:val>
                                            <p:strVal val="#ppt_y"/>
                                          </p:val>
                                        </p:tav>
                                      </p:tavLst>
                                    </p:anim>
                                  </p:childTnLst>
                                </p:cTn>
                              </p:par>
                            </p:childTnLst>
                          </p:cTn>
                        </p:par>
                        <p:par>
                          <p:cTn id="37" fill="hold">
                            <p:stCondLst>
                              <p:cond delay="5000"/>
                            </p:stCondLst>
                            <p:childTnLst>
                              <p:par>
                                <p:cTn id="38" presetID="2" presetClass="entr" presetSubtype="2" fill="hold" nodeType="afterEffect">
                                  <p:stCondLst>
                                    <p:cond delay="0"/>
                                  </p:stCondLst>
                                  <p:childTnLst>
                                    <p:set>
                                      <p:cBhvr>
                                        <p:cTn id="39" dur="1" fill="hold">
                                          <p:stCondLst>
                                            <p:cond delay="0"/>
                                          </p:stCondLst>
                                        </p:cTn>
                                        <p:tgtEl>
                                          <p:spTgt spid="81"/>
                                        </p:tgtEl>
                                        <p:attrNameLst>
                                          <p:attrName>style.visibility</p:attrName>
                                        </p:attrNameLst>
                                      </p:cBhvr>
                                      <p:to>
                                        <p:strVal val="visible"/>
                                      </p:to>
                                    </p:set>
                                    <p:anim calcmode="lin" valueType="num">
                                      <p:cBhvr additive="base">
                                        <p:cTn id="40" dur="750" fill="hold"/>
                                        <p:tgtEl>
                                          <p:spTgt spid="81"/>
                                        </p:tgtEl>
                                        <p:attrNameLst>
                                          <p:attrName>ppt_x</p:attrName>
                                        </p:attrNameLst>
                                      </p:cBhvr>
                                      <p:tavLst>
                                        <p:tav tm="0">
                                          <p:val>
                                            <p:strVal val="1+#ppt_w/2"/>
                                          </p:val>
                                        </p:tav>
                                        <p:tav tm="100000">
                                          <p:val>
                                            <p:strVal val="#ppt_x"/>
                                          </p:val>
                                        </p:tav>
                                      </p:tavLst>
                                    </p:anim>
                                    <p:anim calcmode="lin" valueType="num">
                                      <p:cBhvr additive="base">
                                        <p:cTn id="41" dur="750" fill="hold"/>
                                        <p:tgtEl>
                                          <p:spTgt spid="81"/>
                                        </p:tgtEl>
                                        <p:attrNameLst>
                                          <p:attrName>ppt_y</p:attrName>
                                        </p:attrNameLst>
                                      </p:cBhvr>
                                      <p:tavLst>
                                        <p:tav tm="0">
                                          <p:val>
                                            <p:strVal val="#ppt_y"/>
                                          </p:val>
                                        </p:tav>
                                        <p:tav tm="100000">
                                          <p:val>
                                            <p:strVal val="#ppt_y"/>
                                          </p:val>
                                        </p:tav>
                                      </p:tavLst>
                                    </p:anim>
                                  </p:childTnLst>
                                </p:cTn>
                              </p:par>
                            </p:childTnLst>
                          </p:cTn>
                        </p:par>
                        <p:par>
                          <p:cTn id="42" fill="hold">
                            <p:stCondLst>
                              <p:cond delay="6000"/>
                            </p:stCondLst>
                            <p:childTnLst>
                              <p:par>
                                <p:cTn id="43" presetID="55" presetClass="entr" presetSubtype="0" fill="hold" nodeType="afterEffect">
                                  <p:stCondLst>
                                    <p:cond delay="0"/>
                                  </p:stCondLst>
                                  <p:childTnLst>
                                    <p:set>
                                      <p:cBhvr>
                                        <p:cTn id="44" dur="1" fill="hold">
                                          <p:stCondLst>
                                            <p:cond delay="0"/>
                                          </p:stCondLst>
                                        </p:cTn>
                                        <p:tgtEl>
                                          <p:spTgt spid="91"/>
                                        </p:tgtEl>
                                        <p:attrNameLst>
                                          <p:attrName>style.visibility</p:attrName>
                                        </p:attrNameLst>
                                      </p:cBhvr>
                                      <p:to>
                                        <p:strVal val="visible"/>
                                      </p:to>
                                    </p:set>
                                    <p:anim calcmode="lin" valueType="num">
                                      <p:cBhvr>
                                        <p:cTn id="45" dur="750" fill="hold"/>
                                        <p:tgtEl>
                                          <p:spTgt spid="91"/>
                                        </p:tgtEl>
                                        <p:attrNameLst>
                                          <p:attrName>ppt_w</p:attrName>
                                        </p:attrNameLst>
                                      </p:cBhvr>
                                      <p:tavLst>
                                        <p:tav tm="0">
                                          <p:val>
                                            <p:strVal val="#ppt_w*0.70"/>
                                          </p:val>
                                        </p:tav>
                                        <p:tav tm="100000">
                                          <p:val>
                                            <p:strVal val="#ppt_w"/>
                                          </p:val>
                                        </p:tav>
                                      </p:tavLst>
                                    </p:anim>
                                    <p:anim calcmode="lin" valueType="num">
                                      <p:cBhvr>
                                        <p:cTn id="46" dur="750" fill="hold"/>
                                        <p:tgtEl>
                                          <p:spTgt spid="91"/>
                                        </p:tgtEl>
                                        <p:attrNameLst>
                                          <p:attrName>ppt_h</p:attrName>
                                        </p:attrNameLst>
                                      </p:cBhvr>
                                      <p:tavLst>
                                        <p:tav tm="0">
                                          <p:val>
                                            <p:strVal val="#ppt_h"/>
                                          </p:val>
                                        </p:tav>
                                        <p:tav tm="100000">
                                          <p:val>
                                            <p:strVal val="#ppt_h"/>
                                          </p:val>
                                        </p:tav>
                                      </p:tavLst>
                                    </p:anim>
                                    <p:animEffect transition="in" filter="fade">
                                      <p:cBhvr>
                                        <p:cTn id="47" dur="75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79" grpId="0" animBg="1"/>
      <p:bldP spid="70" grpId="0"/>
      <p:bldP spid="8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rcRect l="10846" b="68647"/>
          <a:stretch>
            <a:fillRect/>
          </a:stretch>
        </p:blipFill>
        <p:spPr>
          <a:xfrm flipH="1">
            <a:off x="0" y="3106339"/>
            <a:ext cx="12192000" cy="3751662"/>
          </a:xfrm>
          <a:custGeom>
            <a:avLst/>
            <a:gdLst>
              <a:gd name="connsiteX0" fmla="*/ 0 w 12192000"/>
              <a:gd name="connsiteY0" fmla="*/ 0 h 3751662"/>
              <a:gd name="connsiteX1" fmla="*/ 12192000 w 12192000"/>
              <a:gd name="connsiteY1" fmla="*/ 0 h 3751662"/>
              <a:gd name="connsiteX2" fmla="*/ 12192000 w 12192000"/>
              <a:gd name="connsiteY2" fmla="*/ 3751662 h 3751662"/>
              <a:gd name="connsiteX3" fmla="*/ 0 w 12192000"/>
              <a:gd name="connsiteY3" fmla="*/ 3751662 h 3751662"/>
            </a:gdLst>
            <a:ahLst/>
            <a:cxnLst>
              <a:cxn ang="0">
                <a:pos x="connsiteX0" y="connsiteY0"/>
              </a:cxn>
              <a:cxn ang="0">
                <a:pos x="connsiteX1" y="connsiteY1"/>
              </a:cxn>
              <a:cxn ang="0">
                <a:pos x="connsiteX2" y="connsiteY2"/>
              </a:cxn>
              <a:cxn ang="0">
                <a:pos x="connsiteX3" y="connsiteY3"/>
              </a:cxn>
            </a:cxnLst>
            <a:rect l="l" t="t" r="r" b="b"/>
            <a:pathLst>
              <a:path w="12192000" h="3751662">
                <a:moveTo>
                  <a:pt x="0" y="0"/>
                </a:moveTo>
                <a:lnTo>
                  <a:pt x="12192000" y="0"/>
                </a:lnTo>
                <a:lnTo>
                  <a:pt x="12192000" y="3751662"/>
                </a:lnTo>
                <a:lnTo>
                  <a:pt x="0" y="3751662"/>
                </a:lnTo>
                <a:close/>
              </a:path>
            </a:pathLst>
          </a:custGeom>
        </p:spPr>
      </p:pic>
      <p:sp>
        <p:nvSpPr>
          <p:cNvPr id="27" name="椭圆 26"/>
          <p:cNvSpPr/>
          <p:nvPr/>
        </p:nvSpPr>
        <p:spPr>
          <a:xfrm rot="18447387">
            <a:off x="-1289897" y="-1579718"/>
            <a:ext cx="3422785" cy="3422785"/>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0" name="组合 29"/>
          <p:cNvGrpSpPr/>
          <p:nvPr/>
        </p:nvGrpSpPr>
        <p:grpSpPr>
          <a:xfrm>
            <a:off x="1443265" y="2297838"/>
            <a:ext cx="5295900" cy="1200329"/>
            <a:chOff x="1486808" y="2297839"/>
            <a:chExt cx="5295900" cy="1200329"/>
          </a:xfrm>
        </p:grpSpPr>
        <p:sp>
          <p:nvSpPr>
            <p:cNvPr id="28" name="矩形 27"/>
            <p:cNvSpPr/>
            <p:nvPr/>
          </p:nvSpPr>
          <p:spPr>
            <a:xfrm>
              <a:off x="1486808" y="2322285"/>
              <a:ext cx="5295900" cy="1107903"/>
            </a:xfrm>
            <a:prstGeom prst="rect">
              <a:avLst/>
            </a:prstGeom>
            <a:solidFill>
              <a:srgbClr val="83AE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文本框 28"/>
            <p:cNvSpPr txBox="1"/>
            <p:nvPr/>
          </p:nvSpPr>
          <p:spPr>
            <a:xfrm>
              <a:off x="1798564" y="2297839"/>
              <a:ext cx="4602236" cy="1200329"/>
            </a:xfrm>
            <a:prstGeom prst="rect">
              <a:avLst/>
            </a:prstGeom>
            <a:noFill/>
          </p:spPr>
          <p:txBody>
            <a:bodyPr vert="horz" wrap="square" rtlCol="0">
              <a:spAutoFit/>
            </a:bodyPr>
            <a:lstStyle/>
            <a:p>
              <a:pPr algn="dist"/>
              <a:r>
                <a:rPr lang="zh-CN" altLang="en-US" sz="7200" b="1" dirty="0">
                  <a:solidFill>
                    <a:schemeClr val="bg1"/>
                  </a:solidFill>
                  <a:cs typeface="+mn-ea"/>
                  <a:sym typeface="+mn-lt"/>
                </a:rPr>
                <a:t>工作回顾</a:t>
              </a:r>
            </a:p>
          </p:txBody>
        </p:sp>
      </p:grpSp>
      <p:grpSp>
        <p:nvGrpSpPr>
          <p:cNvPr id="31" name="组合 30"/>
          <p:cNvGrpSpPr/>
          <p:nvPr/>
        </p:nvGrpSpPr>
        <p:grpSpPr>
          <a:xfrm>
            <a:off x="9628415" y="281109"/>
            <a:ext cx="2324099" cy="732384"/>
            <a:chOff x="171450" y="238473"/>
            <a:chExt cx="2324099" cy="732384"/>
          </a:xfrm>
        </p:grpSpPr>
        <p:sp>
          <p:nvSpPr>
            <p:cNvPr id="32" name="文本框 31"/>
            <p:cNvSpPr txBox="1"/>
            <p:nvPr/>
          </p:nvSpPr>
          <p:spPr>
            <a:xfrm>
              <a:off x="1112921" y="238473"/>
              <a:ext cx="1373557" cy="306705"/>
            </a:xfrm>
            <a:prstGeom prst="rect">
              <a:avLst/>
            </a:prstGeom>
            <a:noFill/>
          </p:spPr>
          <p:txBody>
            <a:bodyPr vert="horz" wrap="square" rtlCol="0">
              <a:spAutoFit/>
            </a:bodyPr>
            <a:lstStyle/>
            <a:p>
              <a:pPr algn="dist"/>
              <a:r>
                <a:rPr lang="zh-CN" altLang="en-US" sz="1400" dirty="0">
                  <a:solidFill>
                    <a:schemeClr val="tx1">
                      <a:lumMod val="65000"/>
                      <a:lumOff val="35000"/>
                    </a:schemeClr>
                  </a:solidFill>
                  <a:cs typeface="+mn-ea"/>
                  <a:sym typeface="+mn-lt"/>
                </a:rPr>
                <a:t>XXX有限公司</a:t>
              </a:r>
            </a:p>
          </p:txBody>
        </p:sp>
        <p:sp>
          <p:nvSpPr>
            <p:cNvPr id="33" name="文本框 32"/>
            <p:cNvSpPr txBox="1"/>
            <p:nvPr/>
          </p:nvSpPr>
          <p:spPr>
            <a:xfrm>
              <a:off x="171450" y="487520"/>
              <a:ext cx="2324099" cy="483337"/>
            </a:xfrm>
            <a:prstGeom prst="rect">
              <a:avLst/>
            </a:prstGeom>
            <a:noFill/>
          </p:spPr>
          <p:txBody>
            <a:bodyPr wrap="square" rtlCol="0">
              <a:spAutoFit/>
            </a:bodyPr>
            <a:lstStyle/>
            <a:p>
              <a:pPr algn="r">
                <a:lnSpc>
                  <a:spcPct val="150000"/>
                </a:lnSpc>
              </a:pPr>
              <a:r>
                <a:rPr lang="en-US" altLang="zh-CN" sz="900" dirty="0">
                  <a:solidFill>
                    <a:schemeClr val="tx1">
                      <a:lumMod val="50000"/>
                      <a:lumOff val="50000"/>
                    </a:schemeClr>
                  </a:solidFill>
                  <a:cs typeface="+mn-ea"/>
                  <a:sym typeface="+mn-lt"/>
                </a:rPr>
                <a:t>The average person is always waiting for an opportunity to</a:t>
              </a:r>
              <a:endParaRPr lang="zh-CN" altLang="en-US" sz="900" dirty="0">
                <a:solidFill>
                  <a:schemeClr val="tx1">
                    <a:lumMod val="50000"/>
                    <a:lumOff val="50000"/>
                  </a:schemeClr>
                </a:solidFill>
                <a:cs typeface="+mn-ea"/>
                <a:sym typeface="+mn-lt"/>
              </a:endParaRPr>
            </a:p>
          </p:txBody>
        </p:sp>
      </p:grpSp>
      <p:sp>
        <p:nvSpPr>
          <p:cNvPr id="34" name="椭圆 33"/>
          <p:cNvSpPr/>
          <p:nvPr/>
        </p:nvSpPr>
        <p:spPr>
          <a:xfrm rot="3399708">
            <a:off x="5507344" y="-946793"/>
            <a:ext cx="1508455" cy="1508455"/>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9" name="组合 38"/>
          <p:cNvGrpSpPr/>
          <p:nvPr/>
        </p:nvGrpSpPr>
        <p:grpSpPr>
          <a:xfrm>
            <a:off x="3919764" y="1872344"/>
            <a:ext cx="2815772" cy="516164"/>
            <a:chOff x="3861707" y="1930401"/>
            <a:chExt cx="2815772" cy="516164"/>
          </a:xfrm>
        </p:grpSpPr>
        <p:sp>
          <p:nvSpPr>
            <p:cNvPr id="36" name="矩形 35"/>
            <p:cNvSpPr/>
            <p:nvPr/>
          </p:nvSpPr>
          <p:spPr>
            <a:xfrm flipH="1">
              <a:off x="3861707" y="1930401"/>
              <a:ext cx="2815772" cy="516164"/>
            </a:xfrm>
            <a:prstGeom prst="rect">
              <a:avLst/>
            </a:prstGeom>
            <a:gradFill flip="none" rotWithShape="1">
              <a:gsLst>
                <a:gs pos="0">
                  <a:srgbClr val="DCD7FF">
                    <a:alpha val="0"/>
                  </a:srgbClr>
                </a:gs>
                <a:gs pos="100000">
                  <a:srgbClr val="C1B5EF">
                    <a:alpha val="91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文本框 37"/>
            <p:cNvSpPr txBox="1"/>
            <p:nvPr/>
          </p:nvSpPr>
          <p:spPr>
            <a:xfrm>
              <a:off x="4440735" y="1945311"/>
              <a:ext cx="2206808" cy="461665"/>
            </a:xfrm>
            <a:prstGeom prst="rect">
              <a:avLst/>
            </a:prstGeom>
            <a:noFill/>
          </p:spPr>
          <p:txBody>
            <a:bodyPr vert="horz" wrap="square" rtlCol="0">
              <a:spAutoFit/>
            </a:bodyPr>
            <a:lstStyle/>
            <a:p>
              <a:pPr algn="dist"/>
              <a:r>
                <a:rPr lang="en-US" altLang="zh-CN" sz="2400" dirty="0">
                  <a:solidFill>
                    <a:schemeClr val="tx1">
                      <a:lumMod val="75000"/>
                      <a:lumOff val="25000"/>
                    </a:schemeClr>
                  </a:solidFill>
                  <a:cs typeface="+mn-ea"/>
                  <a:sym typeface="+mn-lt"/>
                </a:rPr>
                <a:t>PART ONE</a:t>
              </a:r>
              <a:endParaRPr lang="zh-CN" altLang="en-US" sz="2400" dirty="0">
                <a:solidFill>
                  <a:schemeClr val="tx1">
                    <a:lumMod val="75000"/>
                    <a:lumOff val="25000"/>
                  </a:schemeClr>
                </a:solidFill>
                <a:cs typeface="+mn-ea"/>
                <a:sym typeface="+mn-lt"/>
              </a:endParaRPr>
            </a:p>
          </p:txBody>
        </p:sp>
      </p:grpSp>
      <p:sp>
        <p:nvSpPr>
          <p:cNvPr id="40" name="椭圆 39"/>
          <p:cNvSpPr/>
          <p:nvPr/>
        </p:nvSpPr>
        <p:spPr>
          <a:xfrm rot="8836527">
            <a:off x="8289878" y="1240121"/>
            <a:ext cx="740648" cy="740648"/>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42" name="图片 41"/>
          <p:cNvPicPr>
            <a:picLocks noChangeAspect="1"/>
          </p:cNvPicPr>
          <p:nvPr/>
        </p:nvPicPr>
        <p:blipFill rotWithShape="1">
          <a:blip r:embed="rId3" cstate="print">
            <a:extLst>
              <a:ext uri="{28A0092B-C50C-407E-A947-70E740481C1C}">
                <a14:useLocalDpi xmlns:a14="http://schemas.microsoft.com/office/drawing/2010/main" val="0"/>
              </a:ext>
            </a:extLst>
          </a:blip>
          <a:srcRect l="31799" t="16508" r="28836" b="32275"/>
          <a:stretch>
            <a:fillRect/>
          </a:stretch>
        </p:blipFill>
        <p:spPr>
          <a:xfrm flipH="1">
            <a:off x="8621487" y="2448040"/>
            <a:ext cx="3037777" cy="3952375"/>
          </a:xfrm>
          <a:prstGeom prst="rect">
            <a:avLst/>
          </a:prstGeom>
        </p:spPr>
      </p:pic>
      <p:sp>
        <p:nvSpPr>
          <p:cNvPr id="43" name="文本框 42"/>
          <p:cNvSpPr txBox="1"/>
          <p:nvPr/>
        </p:nvSpPr>
        <p:spPr>
          <a:xfrm>
            <a:off x="1113519" y="3492230"/>
            <a:ext cx="5983968" cy="547650"/>
          </a:xfrm>
          <a:prstGeom prst="rect">
            <a:avLst/>
          </a:prstGeom>
          <a:noFill/>
        </p:spPr>
        <p:txBody>
          <a:bodyPr wrap="square" rtlCol="0">
            <a:spAutoFit/>
          </a:bodyPr>
          <a:lstStyle/>
          <a:p>
            <a:pPr algn="ctr">
              <a:lnSpc>
                <a:spcPct val="200000"/>
              </a:lnSpc>
            </a:pPr>
            <a:r>
              <a:rPr lang="en-US" altLang="zh-CN" sz="800" dirty="0">
                <a:solidFill>
                  <a:schemeClr val="bg1">
                    <a:lumMod val="50000"/>
                  </a:schemeClr>
                </a:solidFill>
                <a:cs typeface="+mn-ea"/>
                <a:sym typeface="+mn-lt"/>
              </a:rPr>
              <a:t>The average person is always waiting for an opportunity to come The average person is always waiting for an The average person is always average person is always</a:t>
            </a:r>
            <a:endParaRPr lang="zh-CN" altLang="en-US" sz="800" dirty="0">
              <a:solidFill>
                <a:schemeClr val="bg1">
                  <a:lumMod val="50000"/>
                </a:schemeClr>
              </a:solidFill>
              <a:cs typeface="+mn-ea"/>
              <a:sym typeface="+mn-lt"/>
            </a:endParaRPr>
          </a:p>
        </p:txBody>
      </p:sp>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750"/>
                                        <p:tgtEl>
                                          <p:spTgt spid="12"/>
                                        </p:tgtEl>
                                      </p:cBhvr>
                                    </p:animEffect>
                                  </p:childTnLst>
                                </p:cTn>
                              </p:par>
                            </p:childTnLst>
                          </p:cTn>
                        </p:par>
                        <p:par>
                          <p:cTn id="8" fill="hold">
                            <p:stCondLst>
                              <p:cond delay="1000"/>
                            </p:stCondLst>
                            <p:childTnLst>
                              <p:par>
                                <p:cTn id="9" presetID="2" presetClass="entr" presetSubtype="9"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750" fill="hold"/>
                                        <p:tgtEl>
                                          <p:spTgt spid="27"/>
                                        </p:tgtEl>
                                        <p:attrNameLst>
                                          <p:attrName>ppt_x</p:attrName>
                                        </p:attrNameLst>
                                      </p:cBhvr>
                                      <p:tavLst>
                                        <p:tav tm="0">
                                          <p:val>
                                            <p:strVal val="0-#ppt_w/2"/>
                                          </p:val>
                                        </p:tav>
                                        <p:tav tm="100000">
                                          <p:val>
                                            <p:strVal val="#ppt_x"/>
                                          </p:val>
                                        </p:tav>
                                      </p:tavLst>
                                    </p:anim>
                                    <p:anim calcmode="lin" valueType="num">
                                      <p:cBhvr additive="base">
                                        <p:cTn id="12" dur="750" fill="hold"/>
                                        <p:tgtEl>
                                          <p:spTgt spid="27"/>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5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750" fill="hold"/>
                                        <p:tgtEl>
                                          <p:spTgt spid="34"/>
                                        </p:tgtEl>
                                        <p:attrNameLst>
                                          <p:attrName>ppt_x</p:attrName>
                                        </p:attrNameLst>
                                      </p:cBhvr>
                                      <p:tavLst>
                                        <p:tav tm="0">
                                          <p:val>
                                            <p:strVal val="#ppt_x"/>
                                          </p:val>
                                        </p:tav>
                                        <p:tav tm="100000">
                                          <p:val>
                                            <p:strVal val="#ppt_x"/>
                                          </p:val>
                                        </p:tav>
                                      </p:tavLst>
                                    </p:anim>
                                    <p:anim calcmode="lin" valueType="num">
                                      <p:cBhvr additive="base">
                                        <p:cTn id="16" dur="750" fill="hold"/>
                                        <p:tgtEl>
                                          <p:spTgt spid="34"/>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50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750" fill="hold"/>
                                        <p:tgtEl>
                                          <p:spTgt spid="40"/>
                                        </p:tgtEl>
                                        <p:attrNameLst>
                                          <p:attrName>ppt_x</p:attrName>
                                        </p:attrNameLst>
                                      </p:cBhvr>
                                      <p:tavLst>
                                        <p:tav tm="0">
                                          <p:val>
                                            <p:strVal val="#ppt_x"/>
                                          </p:val>
                                        </p:tav>
                                        <p:tav tm="100000">
                                          <p:val>
                                            <p:strVal val="#ppt_x"/>
                                          </p:val>
                                        </p:tav>
                                      </p:tavLst>
                                    </p:anim>
                                    <p:anim calcmode="lin" valueType="num">
                                      <p:cBhvr additive="base">
                                        <p:cTn id="20" dur="750" fill="hold"/>
                                        <p:tgtEl>
                                          <p:spTgt spid="40"/>
                                        </p:tgtEl>
                                        <p:attrNameLst>
                                          <p:attrName>ppt_y</p:attrName>
                                        </p:attrNameLst>
                                      </p:cBhvr>
                                      <p:tavLst>
                                        <p:tav tm="0">
                                          <p:val>
                                            <p:strVal val="0-#ppt_h/2"/>
                                          </p:val>
                                        </p:tav>
                                        <p:tav tm="100000">
                                          <p:val>
                                            <p:strVal val="#ppt_y"/>
                                          </p:val>
                                        </p:tav>
                                      </p:tavLst>
                                    </p:anim>
                                  </p:childTnLst>
                                </p:cTn>
                              </p:par>
                            </p:childTnLst>
                          </p:cTn>
                        </p:par>
                        <p:par>
                          <p:cTn id="21" fill="hold">
                            <p:stCondLst>
                              <p:cond delay="2000"/>
                            </p:stCondLst>
                            <p:childTnLst>
                              <p:par>
                                <p:cTn id="22" presetID="2" presetClass="entr" presetSubtype="2"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750" fill="hold"/>
                                        <p:tgtEl>
                                          <p:spTgt spid="31"/>
                                        </p:tgtEl>
                                        <p:attrNameLst>
                                          <p:attrName>ppt_x</p:attrName>
                                        </p:attrNameLst>
                                      </p:cBhvr>
                                      <p:tavLst>
                                        <p:tav tm="0">
                                          <p:val>
                                            <p:strVal val="1+#ppt_w/2"/>
                                          </p:val>
                                        </p:tav>
                                        <p:tav tm="100000">
                                          <p:val>
                                            <p:strVal val="#ppt_x"/>
                                          </p:val>
                                        </p:tav>
                                      </p:tavLst>
                                    </p:anim>
                                    <p:anim calcmode="lin" valueType="num">
                                      <p:cBhvr additive="base">
                                        <p:cTn id="25" dur="750" fill="hold"/>
                                        <p:tgtEl>
                                          <p:spTgt spid="31"/>
                                        </p:tgtEl>
                                        <p:attrNameLst>
                                          <p:attrName>ppt_y</p:attrName>
                                        </p:attrNameLst>
                                      </p:cBhvr>
                                      <p:tavLst>
                                        <p:tav tm="0">
                                          <p:val>
                                            <p:strVal val="#ppt_y"/>
                                          </p:val>
                                        </p:tav>
                                        <p:tav tm="100000">
                                          <p:val>
                                            <p:strVal val="#ppt_y"/>
                                          </p:val>
                                        </p:tav>
                                      </p:tavLst>
                                    </p:anim>
                                  </p:childTnLst>
                                </p:cTn>
                              </p:par>
                            </p:childTnLst>
                          </p:cTn>
                        </p:par>
                        <p:par>
                          <p:cTn id="26" fill="hold">
                            <p:stCondLst>
                              <p:cond delay="3000"/>
                            </p:stCondLst>
                            <p:childTnLst>
                              <p:par>
                                <p:cTn id="27" presetID="53" presetClass="entr" presetSubtype="16" fill="hold" nodeType="afterEffect">
                                  <p:stCondLst>
                                    <p:cond delay="0"/>
                                  </p:stCondLst>
                                  <p:childTnLst>
                                    <p:set>
                                      <p:cBhvr>
                                        <p:cTn id="28" dur="1" fill="hold">
                                          <p:stCondLst>
                                            <p:cond delay="0"/>
                                          </p:stCondLst>
                                        </p:cTn>
                                        <p:tgtEl>
                                          <p:spTgt spid="42"/>
                                        </p:tgtEl>
                                        <p:attrNameLst>
                                          <p:attrName>style.visibility</p:attrName>
                                        </p:attrNameLst>
                                      </p:cBhvr>
                                      <p:to>
                                        <p:strVal val="visible"/>
                                      </p:to>
                                    </p:set>
                                    <p:anim calcmode="lin" valueType="num">
                                      <p:cBhvr>
                                        <p:cTn id="29" dur="750" fill="hold"/>
                                        <p:tgtEl>
                                          <p:spTgt spid="42"/>
                                        </p:tgtEl>
                                        <p:attrNameLst>
                                          <p:attrName>ppt_w</p:attrName>
                                        </p:attrNameLst>
                                      </p:cBhvr>
                                      <p:tavLst>
                                        <p:tav tm="0">
                                          <p:val>
                                            <p:fltVal val="0"/>
                                          </p:val>
                                        </p:tav>
                                        <p:tav tm="100000">
                                          <p:val>
                                            <p:strVal val="#ppt_w"/>
                                          </p:val>
                                        </p:tav>
                                      </p:tavLst>
                                    </p:anim>
                                    <p:anim calcmode="lin" valueType="num">
                                      <p:cBhvr>
                                        <p:cTn id="30" dur="750" fill="hold"/>
                                        <p:tgtEl>
                                          <p:spTgt spid="42"/>
                                        </p:tgtEl>
                                        <p:attrNameLst>
                                          <p:attrName>ppt_h</p:attrName>
                                        </p:attrNameLst>
                                      </p:cBhvr>
                                      <p:tavLst>
                                        <p:tav tm="0">
                                          <p:val>
                                            <p:fltVal val="0"/>
                                          </p:val>
                                        </p:tav>
                                        <p:tav tm="100000">
                                          <p:val>
                                            <p:strVal val="#ppt_h"/>
                                          </p:val>
                                        </p:tav>
                                      </p:tavLst>
                                    </p:anim>
                                    <p:animEffect transition="in" filter="fade">
                                      <p:cBhvr>
                                        <p:cTn id="31" dur="750"/>
                                        <p:tgtEl>
                                          <p:spTgt spid="42"/>
                                        </p:tgtEl>
                                      </p:cBhvr>
                                    </p:animEffect>
                                  </p:childTnLst>
                                </p:cTn>
                              </p:par>
                            </p:childTnLst>
                          </p:cTn>
                        </p:par>
                        <p:par>
                          <p:cTn id="32" fill="hold">
                            <p:stCondLst>
                              <p:cond delay="4000"/>
                            </p:stCondLst>
                            <p:childTnLst>
                              <p:par>
                                <p:cTn id="33" presetID="16" presetClass="entr" presetSubtype="21" fill="hold" nodeType="after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barn(inVertical)">
                                      <p:cBhvr>
                                        <p:cTn id="35" dur="750"/>
                                        <p:tgtEl>
                                          <p:spTgt spid="30"/>
                                        </p:tgtEl>
                                      </p:cBhvr>
                                    </p:animEffect>
                                  </p:childTnLst>
                                </p:cTn>
                              </p:par>
                              <p:par>
                                <p:cTn id="36" presetID="22" presetClass="entr" presetSubtype="2" fill="hold" nodeType="withEffect">
                                  <p:stCondLst>
                                    <p:cond delay="250"/>
                                  </p:stCondLst>
                                  <p:childTnLst>
                                    <p:set>
                                      <p:cBhvr>
                                        <p:cTn id="37" dur="1" fill="hold">
                                          <p:stCondLst>
                                            <p:cond delay="0"/>
                                          </p:stCondLst>
                                        </p:cTn>
                                        <p:tgtEl>
                                          <p:spTgt spid="39"/>
                                        </p:tgtEl>
                                        <p:attrNameLst>
                                          <p:attrName>style.visibility</p:attrName>
                                        </p:attrNameLst>
                                      </p:cBhvr>
                                      <p:to>
                                        <p:strVal val="visible"/>
                                      </p:to>
                                    </p:set>
                                    <p:animEffect transition="in" filter="wipe(right)">
                                      <p:cBhvr>
                                        <p:cTn id="38" dur="750"/>
                                        <p:tgtEl>
                                          <p:spTgt spid="39"/>
                                        </p:tgtEl>
                                      </p:cBhvr>
                                    </p:animEffect>
                                  </p:childTnLst>
                                </p:cTn>
                              </p:par>
                            </p:childTnLst>
                          </p:cTn>
                        </p:par>
                        <p:par>
                          <p:cTn id="39" fill="hold">
                            <p:stCondLst>
                              <p:cond delay="5000"/>
                            </p:stCondLst>
                            <p:childTnLst>
                              <p:par>
                                <p:cTn id="40" presetID="42" presetClass="entr" presetSubtype="0" fill="hold" grpId="0" nodeType="after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fade">
                                      <p:cBhvr>
                                        <p:cTn id="42" dur="750"/>
                                        <p:tgtEl>
                                          <p:spTgt spid="43"/>
                                        </p:tgtEl>
                                      </p:cBhvr>
                                    </p:animEffect>
                                    <p:anim calcmode="lin" valueType="num">
                                      <p:cBhvr>
                                        <p:cTn id="43" dur="750" fill="hold"/>
                                        <p:tgtEl>
                                          <p:spTgt spid="43"/>
                                        </p:tgtEl>
                                        <p:attrNameLst>
                                          <p:attrName>ppt_x</p:attrName>
                                        </p:attrNameLst>
                                      </p:cBhvr>
                                      <p:tavLst>
                                        <p:tav tm="0">
                                          <p:val>
                                            <p:strVal val="#ppt_x"/>
                                          </p:val>
                                        </p:tav>
                                        <p:tav tm="100000">
                                          <p:val>
                                            <p:strVal val="#ppt_x"/>
                                          </p:val>
                                        </p:tav>
                                      </p:tavLst>
                                    </p:anim>
                                    <p:anim calcmode="lin" valueType="num">
                                      <p:cBhvr>
                                        <p:cTn id="44" dur="75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4" grpId="0" animBg="1"/>
      <p:bldP spid="40" grpId="0" animBg="1"/>
      <p:bldP spid="4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49785" y="2441386"/>
            <a:ext cx="3499115" cy="3499115"/>
          </a:xfrm>
          <a:prstGeom prst="rect">
            <a:avLst/>
          </a:prstGeom>
        </p:spPr>
      </p:pic>
      <p:sp>
        <p:nvSpPr>
          <p:cNvPr id="33" name="文本框 32"/>
          <p:cNvSpPr txBox="1"/>
          <p:nvPr/>
        </p:nvSpPr>
        <p:spPr>
          <a:xfrm>
            <a:off x="1518112" y="1645671"/>
            <a:ext cx="9207037" cy="1002967"/>
          </a:xfrm>
          <a:prstGeom prst="rect">
            <a:avLst/>
          </a:prstGeom>
          <a:noFill/>
        </p:spPr>
        <p:txBody>
          <a:bodyPr wrap="square" rtlCol="0">
            <a:spAutoFit/>
          </a:bodyPr>
          <a:lstStyle/>
          <a:p>
            <a:pPr algn="just">
              <a:lnSpc>
                <a:spcPct val="200000"/>
              </a:lnSpc>
            </a:pPr>
            <a:r>
              <a:rPr lang="zh-CN" altLang="en-US" sz="1600" dirty="0">
                <a:solidFill>
                  <a:srgbClr val="404040"/>
                </a:solidFill>
                <a:cs typeface="+mn-ea"/>
                <a:sym typeface="+mn-lt"/>
              </a:rPr>
              <a:t>填加您的内容填加您的内容填加您的内容填加您的内容填加您的内容填加您的内容填加您的内容填加您的内容填加您的内容填加您的内容填加您的内容填</a:t>
            </a:r>
          </a:p>
        </p:txBody>
      </p:sp>
      <p:sp>
        <p:nvSpPr>
          <p:cNvPr id="34" name="文本框 33"/>
          <p:cNvSpPr txBox="1"/>
          <p:nvPr/>
        </p:nvSpPr>
        <p:spPr>
          <a:xfrm>
            <a:off x="1560807" y="3248360"/>
            <a:ext cx="4432300" cy="461665"/>
          </a:xfrm>
          <a:prstGeom prst="rect">
            <a:avLst/>
          </a:prstGeom>
          <a:noFill/>
        </p:spPr>
        <p:txBody>
          <a:bodyPr wrap="square" rtlCol="0">
            <a:spAutoFit/>
          </a:bodyPr>
          <a:lstStyle/>
          <a:p>
            <a:r>
              <a:rPr lang="en-US" altLang="zh-CN" sz="2400" b="1" dirty="0">
                <a:solidFill>
                  <a:srgbClr val="404040"/>
                </a:solidFill>
                <a:cs typeface="+mn-ea"/>
                <a:sym typeface="+mn-lt"/>
              </a:rPr>
              <a:t>X</a:t>
            </a:r>
            <a:r>
              <a:rPr lang="zh-CN" altLang="en-US" sz="2400" b="1" dirty="0">
                <a:solidFill>
                  <a:srgbClr val="404040"/>
                </a:solidFill>
                <a:cs typeface="+mn-ea"/>
                <a:sym typeface="+mn-lt"/>
              </a:rPr>
              <a:t>系统的研发</a:t>
            </a:r>
          </a:p>
        </p:txBody>
      </p:sp>
      <p:sp>
        <p:nvSpPr>
          <p:cNvPr id="35" name="文本框 34"/>
          <p:cNvSpPr txBox="1"/>
          <p:nvPr/>
        </p:nvSpPr>
        <p:spPr>
          <a:xfrm>
            <a:off x="1987710" y="4028677"/>
            <a:ext cx="4051139" cy="338554"/>
          </a:xfrm>
          <a:prstGeom prst="rect">
            <a:avLst/>
          </a:prstGeom>
          <a:noFill/>
        </p:spPr>
        <p:txBody>
          <a:bodyPr wrap="square" rtlCol="0">
            <a:spAutoFit/>
          </a:bodyPr>
          <a:lstStyle/>
          <a:p>
            <a:r>
              <a:rPr lang="zh-CN" altLang="en-US" sz="1600" dirty="0">
                <a:solidFill>
                  <a:srgbClr val="404040"/>
                </a:solidFill>
                <a:cs typeface="+mn-ea"/>
                <a:sym typeface="+mn-lt"/>
              </a:rPr>
              <a:t>填加您的内容填加您的内容填加您的内容</a:t>
            </a:r>
          </a:p>
        </p:txBody>
      </p:sp>
      <p:sp>
        <p:nvSpPr>
          <p:cNvPr id="36" name="矩形 35"/>
          <p:cNvSpPr/>
          <p:nvPr/>
        </p:nvSpPr>
        <p:spPr>
          <a:xfrm>
            <a:off x="1670211" y="4028358"/>
            <a:ext cx="279400" cy="279400"/>
          </a:xfrm>
          <a:prstGeom prst="rect">
            <a:avLst/>
          </a:prstGeom>
          <a:solidFill>
            <a:srgbClr val="83AEF5"/>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04040"/>
              </a:solidFill>
              <a:cs typeface="+mn-ea"/>
              <a:sym typeface="+mn-lt"/>
            </a:endParaRPr>
          </a:p>
        </p:txBody>
      </p:sp>
      <p:sp>
        <p:nvSpPr>
          <p:cNvPr id="37" name="文本框 36"/>
          <p:cNvSpPr txBox="1"/>
          <p:nvPr/>
        </p:nvSpPr>
        <p:spPr>
          <a:xfrm>
            <a:off x="1987710" y="4669084"/>
            <a:ext cx="4051139" cy="338554"/>
          </a:xfrm>
          <a:prstGeom prst="rect">
            <a:avLst/>
          </a:prstGeom>
          <a:noFill/>
        </p:spPr>
        <p:txBody>
          <a:bodyPr wrap="square" rtlCol="0">
            <a:spAutoFit/>
          </a:bodyPr>
          <a:lstStyle/>
          <a:p>
            <a:r>
              <a:rPr lang="zh-CN" altLang="en-US" sz="1600" dirty="0">
                <a:solidFill>
                  <a:srgbClr val="404040"/>
                </a:solidFill>
                <a:cs typeface="+mn-ea"/>
                <a:sym typeface="+mn-lt"/>
              </a:rPr>
              <a:t>填加您的内容填加您的内容填加您的内容</a:t>
            </a:r>
          </a:p>
        </p:txBody>
      </p:sp>
      <p:sp>
        <p:nvSpPr>
          <p:cNvPr id="38" name="矩形 37"/>
          <p:cNvSpPr/>
          <p:nvPr/>
        </p:nvSpPr>
        <p:spPr>
          <a:xfrm>
            <a:off x="1670211" y="4668765"/>
            <a:ext cx="279400" cy="279400"/>
          </a:xfrm>
          <a:prstGeom prst="rect">
            <a:avLst/>
          </a:prstGeom>
          <a:solidFill>
            <a:srgbClr val="83AEF5"/>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04040"/>
              </a:solidFill>
              <a:cs typeface="+mn-ea"/>
              <a:sym typeface="+mn-lt"/>
            </a:endParaRPr>
          </a:p>
        </p:txBody>
      </p:sp>
      <p:sp>
        <p:nvSpPr>
          <p:cNvPr id="39" name="文本框 38"/>
          <p:cNvSpPr txBox="1"/>
          <p:nvPr/>
        </p:nvSpPr>
        <p:spPr>
          <a:xfrm>
            <a:off x="1987710" y="5309491"/>
            <a:ext cx="4051139" cy="338554"/>
          </a:xfrm>
          <a:prstGeom prst="rect">
            <a:avLst/>
          </a:prstGeom>
          <a:noFill/>
        </p:spPr>
        <p:txBody>
          <a:bodyPr wrap="square" rtlCol="0">
            <a:spAutoFit/>
          </a:bodyPr>
          <a:lstStyle/>
          <a:p>
            <a:r>
              <a:rPr lang="zh-CN" altLang="en-US" sz="1600" dirty="0">
                <a:solidFill>
                  <a:srgbClr val="404040"/>
                </a:solidFill>
                <a:cs typeface="+mn-ea"/>
                <a:sym typeface="+mn-lt"/>
              </a:rPr>
              <a:t>填加您的内容填加您的内容填加您的内容</a:t>
            </a:r>
          </a:p>
        </p:txBody>
      </p:sp>
      <p:sp>
        <p:nvSpPr>
          <p:cNvPr id="40" name="矩形 39"/>
          <p:cNvSpPr/>
          <p:nvPr/>
        </p:nvSpPr>
        <p:spPr>
          <a:xfrm>
            <a:off x="1670211" y="5309172"/>
            <a:ext cx="279400" cy="279400"/>
          </a:xfrm>
          <a:prstGeom prst="rect">
            <a:avLst/>
          </a:prstGeom>
          <a:solidFill>
            <a:srgbClr val="83AEF5"/>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04040"/>
              </a:solidFill>
              <a:cs typeface="+mn-ea"/>
              <a:sym typeface="+mn-lt"/>
            </a:endParaRPr>
          </a:p>
        </p:txBody>
      </p:sp>
      <p:sp>
        <p:nvSpPr>
          <p:cNvPr id="41" name="TextBox 2"/>
          <p:cNvSpPr txBox="1"/>
          <p:nvPr/>
        </p:nvSpPr>
        <p:spPr>
          <a:xfrm>
            <a:off x="1518112" y="1320620"/>
            <a:ext cx="2548664" cy="461666"/>
          </a:xfrm>
          <a:prstGeom prst="rect">
            <a:avLst/>
          </a:prstGeom>
          <a:noFill/>
        </p:spPr>
        <p:txBody>
          <a:bodyPr wrap="square" rtlCol="0">
            <a:spAutoFit/>
          </a:bodyPr>
          <a:lstStyle/>
          <a:p>
            <a:pPr>
              <a:buClr>
                <a:srgbClr val="000000"/>
              </a:buClr>
              <a:buFont typeface="Arial" panose="020B0604020202020204"/>
              <a:buNone/>
            </a:pPr>
            <a:r>
              <a:rPr lang="zh-CN" altLang="en-US" sz="2400" b="1" kern="0" dirty="0">
                <a:solidFill>
                  <a:srgbClr val="595959"/>
                </a:solidFill>
                <a:cs typeface="+mn-ea"/>
                <a:sym typeface="+mn-lt"/>
              </a:rPr>
              <a:t>独立开发方面</a:t>
            </a:r>
          </a:p>
        </p:txBody>
      </p:sp>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0-#ppt_w/2"/>
                                          </p:val>
                                        </p:tav>
                                        <p:tav tm="100000">
                                          <p:val>
                                            <p:strVal val="#ppt_x"/>
                                          </p:val>
                                        </p:tav>
                                      </p:tavLst>
                                    </p:anim>
                                    <p:anim calcmode="lin" valueType="num">
                                      <p:cBhvr additive="base">
                                        <p:cTn id="8" dur="500" fill="hold"/>
                                        <p:tgtEl>
                                          <p:spTgt spid="4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34"/>
                                        </p:tgtEl>
                                        <p:attrNameLst>
                                          <p:attrName>style.visibility</p:attrName>
                                        </p:attrNameLst>
                                      </p:cBhvr>
                                      <p:to>
                                        <p:strVal val="visible"/>
                                      </p:to>
                                    </p:set>
                                    <p:anim calcmode="lin" valueType="num">
                                      <p:cBhvr>
                                        <p:cTn id="16"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34"/>
                                        </p:tgtEl>
                                        <p:attrNameLst>
                                          <p:attrName>ppt_y</p:attrName>
                                        </p:attrNameLst>
                                      </p:cBhvr>
                                      <p:tavLst>
                                        <p:tav tm="0">
                                          <p:val>
                                            <p:strVal val="#ppt_y"/>
                                          </p:val>
                                        </p:tav>
                                        <p:tav tm="100000">
                                          <p:val>
                                            <p:strVal val="#ppt_y"/>
                                          </p:val>
                                        </p:tav>
                                      </p:tavLst>
                                    </p:anim>
                                    <p:anim calcmode="lin" valueType="num">
                                      <p:cBhvr>
                                        <p:cTn id="18"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34"/>
                                        </p:tgtEl>
                                      </p:cBhvr>
                                    </p:animEffect>
                                  </p:childTnLst>
                                </p:cTn>
                              </p:par>
                            </p:childTnLst>
                          </p:cTn>
                        </p:par>
                        <p:par>
                          <p:cTn id="21" fill="hold">
                            <p:stCondLst>
                              <p:cond delay="1750"/>
                            </p:stCondLst>
                            <p:childTnLst>
                              <p:par>
                                <p:cTn id="22" presetID="2" presetClass="entr" presetSubtype="8" fill="hold" nodeType="afterEffect">
                                  <p:stCondLst>
                                    <p:cond delay="0"/>
                                  </p:stCondLst>
                                  <p:childTnLst>
                                    <p:set>
                                      <p:cBhvr>
                                        <p:cTn id="23" dur="1" fill="hold">
                                          <p:stCondLst>
                                            <p:cond delay="0"/>
                                          </p:stCondLst>
                                        </p:cTn>
                                        <p:tgtEl>
                                          <p:spTgt spid="42"/>
                                        </p:tgtEl>
                                        <p:attrNameLst>
                                          <p:attrName>style.visibility</p:attrName>
                                        </p:attrNameLst>
                                      </p:cBhvr>
                                      <p:to>
                                        <p:strVal val="visible"/>
                                      </p:to>
                                    </p:set>
                                    <p:anim calcmode="lin" valueType="num">
                                      <p:cBhvr additive="base">
                                        <p:cTn id="24" dur="500" fill="hold"/>
                                        <p:tgtEl>
                                          <p:spTgt spid="42"/>
                                        </p:tgtEl>
                                        <p:attrNameLst>
                                          <p:attrName>ppt_x</p:attrName>
                                        </p:attrNameLst>
                                      </p:cBhvr>
                                      <p:tavLst>
                                        <p:tav tm="0">
                                          <p:val>
                                            <p:strVal val="0-#ppt_w/2"/>
                                          </p:val>
                                        </p:tav>
                                        <p:tav tm="100000">
                                          <p:val>
                                            <p:strVal val="#ppt_x"/>
                                          </p:val>
                                        </p:tav>
                                      </p:tavLst>
                                    </p:anim>
                                    <p:anim calcmode="lin" valueType="num">
                                      <p:cBhvr additive="base">
                                        <p:cTn id="25" dur="500" fill="hold"/>
                                        <p:tgtEl>
                                          <p:spTgt spid="42"/>
                                        </p:tgtEl>
                                        <p:attrNameLst>
                                          <p:attrName>ppt_y</p:attrName>
                                        </p:attrNameLst>
                                      </p:cBhvr>
                                      <p:tavLst>
                                        <p:tav tm="0">
                                          <p:val>
                                            <p:strVal val="#ppt_y"/>
                                          </p:val>
                                        </p:tav>
                                        <p:tav tm="100000">
                                          <p:val>
                                            <p:strVal val="#ppt_y"/>
                                          </p:val>
                                        </p:tav>
                                      </p:tavLst>
                                    </p:anim>
                                  </p:childTnLst>
                                </p:cTn>
                              </p:par>
                            </p:childTnLst>
                          </p:cTn>
                        </p:par>
                        <p:par>
                          <p:cTn id="26" fill="hold">
                            <p:stCondLst>
                              <p:cond delay="2250"/>
                            </p:stCondLst>
                            <p:childTnLst>
                              <p:par>
                                <p:cTn id="27" presetID="2" presetClass="entr" presetSubtype="4" fill="hold" grpId="0" nodeType="afterEffect">
                                  <p:stCondLst>
                                    <p:cond delay="0"/>
                                  </p:stCondLst>
                                  <p:childTnLst>
                                    <p:set>
                                      <p:cBhvr>
                                        <p:cTn id="28" dur="1" fill="hold">
                                          <p:stCondLst>
                                            <p:cond delay="0"/>
                                          </p:stCondLst>
                                        </p:cTn>
                                        <p:tgtEl>
                                          <p:spTgt spid="35"/>
                                        </p:tgtEl>
                                        <p:attrNameLst>
                                          <p:attrName>style.visibility</p:attrName>
                                        </p:attrNameLst>
                                      </p:cBhvr>
                                      <p:to>
                                        <p:strVal val="visible"/>
                                      </p:to>
                                    </p:set>
                                    <p:anim calcmode="lin" valueType="num">
                                      <p:cBhvr additive="base">
                                        <p:cTn id="29" dur="500" fill="hold"/>
                                        <p:tgtEl>
                                          <p:spTgt spid="35"/>
                                        </p:tgtEl>
                                        <p:attrNameLst>
                                          <p:attrName>ppt_x</p:attrName>
                                        </p:attrNameLst>
                                      </p:cBhvr>
                                      <p:tavLst>
                                        <p:tav tm="0">
                                          <p:val>
                                            <p:strVal val="#ppt_x"/>
                                          </p:val>
                                        </p:tav>
                                        <p:tav tm="100000">
                                          <p:val>
                                            <p:strVal val="#ppt_x"/>
                                          </p:val>
                                        </p:tav>
                                      </p:tavLst>
                                    </p:anim>
                                    <p:anim calcmode="lin" valueType="num">
                                      <p:cBhvr additive="base">
                                        <p:cTn id="30" dur="500" fill="hold"/>
                                        <p:tgtEl>
                                          <p:spTgt spid="3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 calcmode="lin" valueType="num">
                                      <p:cBhvr additive="base">
                                        <p:cTn id="33" dur="500" fill="hold"/>
                                        <p:tgtEl>
                                          <p:spTgt spid="36"/>
                                        </p:tgtEl>
                                        <p:attrNameLst>
                                          <p:attrName>ppt_x</p:attrName>
                                        </p:attrNameLst>
                                      </p:cBhvr>
                                      <p:tavLst>
                                        <p:tav tm="0">
                                          <p:val>
                                            <p:strVal val="#ppt_x"/>
                                          </p:val>
                                        </p:tav>
                                        <p:tav tm="100000">
                                          <p:val>
                                            <p:strVal val="#ppt_x"/>
                                          </p:val>
                                        </p:tav>
                                      </p:tavLst>
                                    </p:anim>
                                    <p:anim calcmode="lin" valueType="num">
                                      <p:cBhvr additive="base">
                                        <p:cTn id="34" dur="500" fill="hold"/>
                                        <p:tgtEl>
                                          <p:spTgt spid="36"/>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500" fill="hold"/>
                                        <p:tgtEl>
                                          <p:spTgt spid="37"/>
                                        </p:tgtEl>
                                        <p:attrNameLst>
                                          <p:attrName>ppt_x</p:attrName>
                                        </p:attrNameLst>
                                      </p:cBhvr>
                                      <p:tavLst>
                                        <p:tav tm="0">
                                          <p:val>
                                            <p:strVal val="#ppt_x"/>
                                          </p:val>
                                        </p:tav>
                                        <p:tav tm="100000">
                                          <p:val>
                                            <p:strVal val="#ppt_x"/>
                                          </p:val>
                                        </p:tav>
                                      </p:tavLst>
                                    </p:anim>
                                    <p:anim calcmode="lin" valueType="num">
                                      <p:cBhvr additive="base">
                                        <p:cTn id="38" dur="500" fill="hold"/>
                                        <p:tgtEl>
                                          <p:spTgt spid="37"/>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8"/>
                                        </p:tgtEl>
                                        <p:attrNameLst>
                                          <p:attrName>style.visibility</p:attrName>
                                        </p:attrNameLst>
                                      </p:cBhvr>
                                      <p:to>
                                        <p:strVal val="visible"/>
                                      </p:to>
                                    </p:set>
                                    <p:anim calcmode="lin" valueType="num">
                                      <p:cBhvr additive="base">
                                        <p:cTn id="41" dur="500" fill="hold"/>
                                        <p:tgtEl>
                                          <p:spTgt spid="38"/>
                                        </p:tgtEl>
                                        <p:attrNameLst>
                                          <p:attrName>ppt_x</p:attrName>
                                        </p:attrNameLst>
                                      </p:cBhvr>
                                      <p:tavLst>
                                        <p:tav tm="0">
                                          <p:val>
                                            <p:strVal val="#ppt_x"/>
                                          </p:val>
                                        </p:tav>
                                        <p:tav tm="100000">
                                          <p:val>
                                            <p:strVal val="#ppt_x"/>
                                          </p:val>
                                        </p:tav>
                                      </p:tavLst>
                                    </p:anim>
                                    <p:anim calcmode="lin" valueType="num">
                                      <p:cBhvr additive="base">
                                        <p:cTn id="42" dur="500" fill="hold"/>
                                        <p:tgtEl>
                                          <p:spTgt spid="38"/>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39"/>
                                        </p:tgtEl>
                                        <p:attrNameLst>
                                          <p:attrName>style.visibility</p:attrName>
                                        </p:attrNameLst>
                                      </p:cBhvr>
                                      <p:to>
                                        <p:strVal val="visible"/>
                                      </p:to>
                                    </p:set>
                                    <p:anim calcmode="lin" valueType="num">
                                      <p:cBhvr additive="base">
                                        <p:cTn id="45" dur="500" fill="hold"/>
                                        <p:tgtEl>
                                          <p:spTgt spid="39"/>
                                        </p:tgtEl>
                                        <p:attrNameLst>
                                          <p:attrName>ppt_x</p:attrName>
                                        </p:attrNameLst>
                                      </p:cBhvr>
                                      <p:tavLst>
                                        <p:tav tm="0">
                                          <p:val>
                                            <p:strVal val="#ppt_x"/>
                                          </p:val>
                                        </p:tav>
                                        <p:tav tm="100000">
                                          <p:val>
                                            <p:strVal val="#ppt_x"/>
                                          </p:val>
                                        </p:tav>
                                      </p:tavLst>
                                    </p:anim>
                                    <p:anim calcmode="lin" valueType="num">
                                      <p:cBhvr additive="base">
                                        <p:cTn id="46" dur="500" fill="hold"/>
                                        <p:tgtEl>
                                          <p:spTgt spid="39"/>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additive="base">
                                        <p:cTn id="49" dur="500" fill="hold"/>
                                        <p:tgtEl>
                                          <p:spTgt spid="40"/>
                                        </p:tgtEl>
                                        <p:attrNameLst>
                                          <p:attrName>ppt_x</p:attrName>
                                        </p:attrNameLst>
                                      </p:cBhvr>
                                      <p:tavLst>
                                        <p:tav tm="0">
                                          <p:val>
                                            <p:strVal val="#ppt_x"/>
                                          </p:val>
                                        </p:tav>
                                        <p:tav tm="100000">
                                          <p:val>
                                            <p:strVal val="#ppt_x"/>
                                          </p:val>
                                        </p:tav>
                                      </p:tavLst>
                                    </p:anim>
                                    <p:anim calcmode="lin" valueType="num">
                                      <p:cBhvr additive="base">
                                        <p:cTn id="50"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36" grpId="0" animBg="1"/>
      <p:bldP spid="37" grpId="0"/>
      <p:bldP spid="38" grpId="0" animBg="1"/>
      <p:bldP spid="39" grpId="0"/>
      <p:bldP spid="40" grpId="0" animBg="1"/>
      <p:bldP spid="4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1073055" y="3170871"/>
            <a:ext cx="10208174" cy="2234266"/>
            <a:chOff x="1254152" y="2172106"/>
            <a:chExt cx="10208174" cy="2234266"/>
          </a:xfrm>
        </p:grpSpPr>
        <p:sp>
          <p:nvSpPr>
            <p:cNvPr id="16" name="文本框 15"/>
            <p:cNvSpPr txBox="1"/>
            <p:nvPr/>
          </p:nvSpPr>
          <p:spPr>
            <a:xfrm>
              <a:off x="1289561" y="2172106"/>
              <a:ext cx="2968236" cy="461665"/>
            </a:xfrm>
            <a:prstGeom prst="rect">
              <a:avLst/>
            </a:prstGeom>
            <a:noFill/>
          </p:spPr>
          <p:txBody>
            <a:bodyPr wrap="square" rtlCol="0">
              <a:spAutoFit/>
            </a:bodyPr>
            <a:lstStyle/>
            <a:p>
              <a:pPr algn="dist"/>
              <a:r>
                <a:rPr lang="en-US" altLang="zh-CN" sz="2400" b="1" spc="100" dirty="0">
                  <a:solidFill>
                    <a:srgbClr val="404040"/>
                  </a:solidFill>
                  <a:cs typeface="+mn-ea"/>
                  <a:sym typeface="+mn-lt"/>
                </a:rPr>
                <a:t>xx</a:t>
              </a:r>
              <a:r>
                <a:rPr lang="zh-CN" altLang="en-US" sz="2400" b="1" spc="100" dirty="0">
                  <a:solidFill>
                    <a:srgbClr val="404040"/>
                  </a:solidFill>
                  <a:cs typeface="+mn-ea"/>
                  <a:sym typeface="+mn-lt"/>
                </a:rPr>
                <a:t>项目的编码工作</a:t>
              </a:r>
            </a:p>
          </p:txBody>
        </p:sp>
        <p:sp>
          <p:nvSpPr>
            <p:cNvPr id="17" name="文本框 16"/>
            <p:cNvSpPr txBox="1"/>
            <p:nvPr/>
          </p:nvSpPr>
          <p:spPr>
            <a:xfrm>
              <a:off x="1254152" y="2652046"/>
              <a:ext cx="10208174" cy="1754326"/>
            </a:xfrm>
            <a:prstGeom prst="rect">
              <a:avLst/>
            </a:prstGeom>
            <a:noFill/>
          </p:spPr>
          <p:txBody>
            <a:bodyPr wrap="square" rtlCol="0">
              <a:spAutoFit/>
            </a:bodyPr>
            <a:lstStyle/>
            <a:p>
              <a:pPr>
                <a:lnSpc>
                  <a:spcPct val="150000"/>
                </a:lnSpc>
              </a:pPr>
              <a:r>
                <a:rPr lang="zh-CN" altLang="en-US" spc="100" dirty="0">
                  <a:solidFill>
                    <a:srgbClr val="404040"/>
                  </a:solidFill>
                  <a:cs typeface="+mn-ea"/>
                  <a:sym typeface="+mn-lt"/>
                </a:rPr>
                <a:t>从了解</a:t>
              </a:r>
              <a:r>
                <a:rPr lang="en-US" altLang="zh-CN" spc="100" dirty="0">
                  <a:solidFill>
                    <a:srgbClr val="404040"/>
                  </a:solidFill>
                  <a:cs typeface="+mn-ea"/>
                  <a:sym typeface="+mn-lt"/>
                </a:rPr>
                <a:t>xx</a:t>
              </a:r>
              <a:r>
                <a:rPr lang="zh-CN" altLang="en-US" spc="100" dirty="0">
                  <a:solidFill>
                    <a:srgbClr val="404040"/>
                  </a:solidFill>
                  <a:cs typeface="+mn-ea"/>
                  <a:sym typeface="+mn-lt"/>
                </a:rPr>
                <a:t>项目的背景、及计划安排，熟悉</a:t>
              </a:r>
              <a:r>
                <a:rPr lang="en-US" altLang="zh-CN" spc="100" dirty="0">
                  <a:solidFill>
                    <a:srgbClr val="404040"/>
                  </a:solidFill>
                  <a:cs typeface="+mn-ea"/>
                  <a:sym typeface="+mn-lt"/>
                </a:rPr>
                <a:t>xx</a:t>
              </a:r>
              <a:r>
                <a:rPr lang="zh-CN" altLang="en-US" spc="100" dirty="0">
                  <a:solidFill>
                    <a:srgbClr val="404040"/>
                  </a:solidFill>
                  <a:cs typeface="+mn-ea"/>
                  <a:sym typeface="+mn-lt"/>
                </a:rPr>
                <a:t>公司制度及业务流程，再到熟悉新能开发模式，之后我根据需求调研报告，从基本的数据库创建，到编码，完成了销售部、生产部、采购部、质检部四个模块的基本单据的制单、审核、选单、查询、打印等系列的编码工作；完成了</a:t>
              </a:r>
              <a:r>
                <a:rPr lang="en-US" altLang="zh-CN" spc="100" dirty="0">
                  <a:solidFill>
                    <a:srgbClr val="404040"/>
                  </a:solidFill>
                  <a:cs typeface="+mn-ea"/>
                  <a:sym typeface="+mn-lt"/>
                </a:rPr>
                <a:t>xx</a:t>
              </a:r>
              <a:r>
                <a:rPr lang="zh-CN" altLang="en-US" spc="100" dirty="0">
                  <a:solidFill>
                    <a:srgbClr val="404040"/>
                  </a:solidFill>
                  <a:cs typeface="+mn-ea"/>
                  <a:sym typeface="+mn-lt"/>
                </a:rPr>
                <a:t>项目的模块测试及流程测试。</a:t>
              </a:r>
            </a:p>
          </p:txBody>
        </p:sp>
      </p:grpSp>
      <p:grpSp>
        <p:nvGrpSpPr>
          <p:cNvPr id="20" name="组合 19"/>
          <p:cNvGrpSpPr/>
          <p:nvPr/>
        </p:nvGrpSpPr>
        <p:grpSpPr>
          <a:xfrm>
            <a:off x="917437" y="2266950"/>
            <a:ext cx="2816363" cy="514213"/>
            <a:chOff x="1209156" y="2906485"/>
            <a:chExt cx="2816363" cy="514213"/>
          </a:xfrm>
        </p:grpSpPr>
        <p:sp>
          <p:nvSpPr>
            <p:cNvPr id="22" name="矩形: 圆角 21"/>
            <p:cNvSpPr/>
            <p:nvPr/>
          </p:nvSpPr>
          <p:spPr>
            <a:xfrm>
              <a:off x="1209156" y="2906485"/>
              <a:ext cx="2816363" cy="502011"/>
            </a:xfrm>
            <a:prstGeom prst="roundRect">
              <a:avLst>
                <a:gd name="adj" fmla="val 50000"/>
              </a:avLst>
            </a:prstGeom>
            <a:solidFill>
              <a:srgbClr val="FFFFFF"/>
            </a:solidFill>
            <a:ln w="15875">
              <a:solidFill>
                <a:srgbClr val="83AEF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FFFF"/>
                </a:solidFill>
                <a:cs typeface="+mn-ea"/>
                <a:sym typeface="+mn-lt"/>
              </a:endParaRPr>
            </a:p>
          </p:txBody>
        </p:sp>
        <p:sp>
          <p:nvSpPr>
            <p:cNvPr id="24" name="文本框"/>
            <p:cNvSpPr txBox="1"/>
            <p:nvPr/>
          </p:nvSpPr>
          <p:spPr>
            <a:xfrm>
              <a:off x="1434719" y="2959033"/>
              <a:ext cx="2400299" cy="461665"/>
            </a:xfrm>
            <a:prstGeom prst="rect">
              <a:avLst/>
            </a:prstGeom>
            <a:noFill/>
          </p:spPr>
          <p:txBody>
            <a:bodyPr wrap="square" rtlCol="0" anchor="ctr">
              <a:spAutoFit/>
            </a:bodyPr>
            <a:lstStyle/>
            <a:p>
              <a:pPr lvl="0" algn="dist"/>
              <a:r>
                <a:rPr lang="zh-CN" altLang="en-US" sz="2400" b="1" dirty="0">
                  <a:solidFill>
                    <a:srgbClr val="404040"/>
                  </a:solidFill>
                  <a:cs typeface="+mn-ea"/>
                  <a:sym typeface="+mn-lt"/>
                </a:rPr>
                <a:t>独立完成项目</a:t>
              </a:r>
            </a:p>
          </p:txBody>
        </p:sp>
      </p:gr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53150" y="666750"/>
            <a:ext cx="3467100" cy="3467100"/>
          </a:xfrm>
          <a:prstGeom prst="rect">
            <a:avLst/>
          </a:prstGeom>
        </p:spPr>
      </p:pic>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anim calcmode="lin" valueType="num">
                                      <p:cBhvr>
                                        <p:cTn id="8" dur="500" fill="hold"/>
                                        <p:tgtEl>
                                          <p:spTgt spid="15"/>
                                        </p:tgtEl>
                                        <p:attrNameLst>
                                          <p:attrName>ppt_x</p:attrName>
                                        </p:attrNameLst>
                                      </p:cBhvr>
                                      <p:tavLst>
                                        <p:tav tm="0">
                                          <p:val>
                                            <p:strVal val="#ppt_x"/>
                                          </p:val>
                                        </p:tav>
                                        <p:tav tm="100000">
                                          <p:val>
                                            <p:strVal val="#ppt_x"/>
                                          </p:val>
                                        </p:tav>
                                      </p:tavLst>
                                    </p:anim>
                                    <p:anim calcmode="lin" valueType="num">
                                      <p:cBhvr>
                                        <p:cTn id="9" dur="5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7" presetClass="entr" presetSubtype="0"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anim calcmode="lin" valueType="num">
                                      <p:cBhvr>
                                        <p:cTn id="14" dur="500" fill="hold"/>
                                        <p:tgtEl>
                                          <p:spTgt spid="9"/>
                                        </p:tgtEl>
                                        <p:attrNameLst>
                                          <p:attrName>ppt_x</p:attrName>
                                        </p:attrNameLst>
                                      </p:cBhvr>
                                      <p:tavLst>
                                        <p:tav tm="0">
                                          <p:val>
                                            <p:strVal val="#ppt_x"/>
                                          </p:val>
                                        </p:tav>
                                        <p:tav tm="100000">
                                          <p:val>
                                            <p:strVal val="#ppt_x"/>
                                          </p:val>
                                        </p:tav>
                                      </p:tavLst>
                                    </p:anim>
                                    <p:anim calcmode="lin" valueType="num">
                                      <p:cBhvr>
                                        <p:cTn id="15"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文本框 172"/>
          <p:cNvSpPr txBox="1"/>
          <p:nvPr/>
        </p:nvSpPr>
        <p:spPr>
          <a:xfrm>
            <a:off x="6251609" y="1451351"/>
            <a:ext cx="2853666" cy="461665"/>
          </a:xfrm>
          <a:prstGeom prst="rect">
            <a:avLst/>
          </a:prstGeom>
          <a:noFill/>
        </p:spPr>
        <p:txBody>
          <a:bodyPr wrap="none" rtlCol="0">
            <a:spAutoFit/>
          </a:bodyPr>
          <a:lstStyle/>
          <a:p>
            <a:r>
              <a:rPr lang="en-US" altLang="zh-CN" sz="2400" b="1" dirty="0" err="1">
                <a:solidFill>
                  <a:srgbClr val="43464B"/>
                </a:solidFill>
                <a:cs typeface="+mn-ea"/>
                <a:sym typeface="+mn-lt"/>
              </a:rPr>
              <a:t>erp</a:t>
            </a:r>
            <a:r>
              <a:rPr lang="zh-CN" altLang="en-US" sz="2400" b="1" dirty="0">
                <a:solidFill>
                  <a:srgbClr val="43464B"/>
                </a:solidFill>
                <a:cs typeface="+mn-ea"/>
                <a:sym typeface="+mn-lt"/>
              </a:rPr>
              <a:t>项目的实施工作</a:t>
            </a:r>
          </a:p>
        </p:txBody>
      </p:sp>
      <p:sp>
        <p:nvSpPr>
          <p:cNvPr id="175" name="矩形 174"/>
          <p:cNvSpPr/>
          <p:nvPr/>
        </p:nvSpPr>
        <p:spPr>
          <a:xfrm>
            <a:off x="4891702" y="2025471"/>
            <a:ext cx="5636598" cy="1670778"/>
          </a:xfrm>
          <a:prstGeom prst="rect">
            <a:avLst/>
          </a:prstGeom>
        </p:spPr>
        <p:txBody>
          <a:bodyPr wrap="square">
            <a:spAutoFit/>
          </a:bodyPr>
          <a:lstStyle/>
          <a:p>
            <a:pPr marL="285750" indent="-285750">
              <a:lnSpc>
                <a:spcPct val="200000"/>
              </a:lnSpc>
              <a:buFont typeface="Wingdings" panose="05000000000000000000" pitchFamily="2" charset="2"/>
              <a:buChar char="Ø"/>
            </a:pPr>
            <a:r>
              <a:rPr lang="zh-CN" altLang="en-US" dirty="0">
                <a:solidFill>
                  <a:schemeClr val="tx1">
                    <a:lumMod val="75000"/>
                    <a:lumOff val="25000"/>
                  </a:schemeClr>
                </a:solidFill>
                <a:cs typeface="+mn-ea"/>
                <a:sym typeface="+mn-lt"/>
              </a:rPr>
              <a:t>请在此处添加具体内容，文字尽量言简意赅，简单说明即可，不必过于繁琐。请在此处添加具体内容，文字尽量言简意赅，简单说明即可，不必过于繁琐。</a:t>
            </a:r>
            <a:endParaRPr lang="en-US" altLang="zh-CN" dirty="0">
              <a:solidFill>
                <a:schemeClr val="tx1">
                  <a:lumMod val="75000"/>
                  <a:lumOff val="25000"/>
                </a:schemeClr>
              </a:solidFill>
              <a:cs typeface="+mn-ea"/>
              <a:sym typeface="+mn-lt"/>
            </a:endParaRPr>
          </a:p>
        </p:txBody>
      </p:sp>
      <p:sp>
        <p:nvSpPr>
          <p:cNvPr id="176" name="矩形 175"/>
          <p:cNvSpPr/>
          <p:nvPr/>
        </p:nvSpPr>
        <p:spPr>
          <a:xfrm>
            <a:off x="4965506" y="4197564"/>
            <a:ext cx="5562794" cy="1116781"/>
          </a:xfrm>
          <a:prstGeom prst="rect">
            <a:avLst/>
          </a:prstGeom>
        </p:spPr>
        <p:txBody>
          <a:bodyPr wrap="square">
            <a:spAutoFit/>
          </a:bodyPr>
          <a:lstStyle/>
          <a:p>
            <a:pPr marL="285750" indent="-285750">
              <a:lnSpc>
                <a:spcPct val="200000"/>
              </a:lnSpc>
              <a:buFont typeface="Wingdings" panose="05000000000000000000" pitchFamily="2" charset="2"/>
              <a:buChar char="Ø"/>
            </a:pPr>
            <a:r>
              <a:rPr lang="zh-CN" altLang="en-US" dirty="0">
                <a:solidFill>
                  <a:schemeClr val="tx1">
                    <a:lumMod val="75000"/>
                    <a:lumOff val="25000"/>
                  </a:schemeClr>
                </a:solidFill>
                <a:cs typeface="+mn-ea"/>
                <a:sym typeface="+mn-lt"/>
              </a:rPr>
              <a:t>请在此处添加具体内容，文字尽量言简意赅，简单说明即可，不必过于繁琐。请在此处添加具体内容。</a:t>
            </a:r>
            <a:endParaRPr lang="en-US" altLang="zh-CN" dirty="0">
              <a:solidFill>
                <a:schemeClr val="tx1">
                  <a:lumMod val="75000"/>
                  <a:lumOff val="25000"/>
                </a:schemeClr>
              </a:solidFill>
              <a:cs typeface="+mn-ea"/>
              <a:sym typeface="+mn-lt"/>
            </a:endParaRPr>
          </a:p>
        </p:txBody>
      </p:sp>
      <p:cxnSp>
        <p:nvCxnSpPr>
          <p:cNvPr id="177" name="直接连接符 176"/>
          <p:cNvCxnSpPr/>
          <p:nvPr/>
        </p:nvCxnSpPr>
        <p:spPr>
          <a:xfrm>
            <a:off x="6137719" y="5692398"/>
            <a:ext cx="3474121" cy="0"/>
          </a:xfrm>
          <a:prstGeom prst="line">
            <a:avLst/>
          </a:prstGeom>
          <a:ln w="28575">
            <a:solidFill>
              <a:srgbClr val="83AEF5"/>
            </a:solidFill>
          </a:ln>
        </p:spPr>
        <p:style>
          <a:lnRef idx="1">
            <a:schemeClr val="accent1"/>
          </a:lnRef>
          <a:fillRef idx="0">
            <a:schemeClr val="accent1"/>
          </a:fillRef>
          <a:effectRef idx="0">
            <a:schemeClr val="accent1"/>
          </a:effectRef>
          <a:fontRef idx="minor">
            <a:schemeClr val="tx1"/>
          </a:fontRef>
        </p:style>
      </p:cxnSp>
      <p:pic>
        <p:nvPicPr>
          <p:cNvPr id="180" name="图片 17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8433" y="1582712"/>
            <a:ext cx="4227073" cy="4227073"/>
          </a:xfrm>
          <a:prstGeom prst="rect">
            <a:avLst/>
          </a:prstGeom>
        </p:spPr>
      </p:pic>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80"/>
                                        </p:tgtEl>
                                        <p:attrNameLst>
                                          <p:attrName>style.visibility</p:attrName>
                                        </p:attrNameLst>
                                      </p:cBhvr>
                                      <p:to>
                                        <p:strVal val="visible"/>
                                      </p:to>
                                    </p:set>
                                    <p:anim calcmode="lin" valueType="num">
                                      <p:cBhvr additive="base">
                                        <p:cTn id="7" dur="500" fill="hold"/>
                                        <p:tgtEl>
                                          <p:spTgt spid="180"/>
                                        </p:tgtEl>
                                        <p:attrNameLst>
                                          <p:attrName>ppt_x</p:attrName>
                                        </p:attrNameLst>
                                      </p:cBhvr>
                                      <p:tavLst>
                                        <p:tav tm="0">
                                          <p:val>
                                            <p:strVal val="0-#ppt_w/2"/>
                                          </p:val>
                                        </p:tav>
                                        <p:tav tm="100000">
                                          <p:val>
                                            <p:strVal val="#ppt_x"/>
                                          </p:val>
                                        </p:tav>
                                      </p:tavLst>
                                    </p:anim>
                                    <p:anim calcmode="lin" valueType="num">
                                      <p:cBhvr additive="base">
                                        <p:cTn id="8" dur="500" fill="hold"/>
                                        <p:tgtEl>
                                          <p:spTgt spid="18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173"/>
                                        </p:tgtEl>
                                        <p:attrNameLst>
                                          <p:attrName>style.visibility</p:attrName>
                                        </p:attrNameLst>
                                      </p:cBhvr>
                                      <p:to>
                                        <p:strVal val="visible"/>
                                      </p:to>
                                    </p:set>
                                    <p:animEffect transition="in" filter="fade">
                                      <p:cBhvr>
                                        <p:cTn id="12" dur="500"/>
                                        <p:tgtEl>
                                          <p:spTgt spid="173"/>
                                        </p:tgtEl>
                                      </p:cBhvr>
                                    </p:animEffect>
                                    <p:anim calcmode="lin" valueType="num">
                                      <p:cBhvr>
                                        <p:cTn id="13" dur="500" fill="hold"/>
                                        <p:tgtEl>
                                          <p:spTgt spid="173"/>
                                        </p:tgtEl>
                                        <p:attrNameLst>
                                          <p:attrName>ppt_x</p:attrName>
                                        </p:attrNameLst>
                                      </p:cBhvr>
                                      <p:tavLst>
                                        <p:tav tm="0">
                                          <p:val>
                                            <p:strVal val="#ppt_x"/>
                                          </p:val>
                                        </p:tav>
                                        <p:tav tm="100000">
                                          <p:val>
                                            <p:strVal val="#ppt_x"/>
                                          </p:val>
                                        </p:tav>
                                      </p:tavLst>
                                    </p:anim>
                                    <p:anim calcmode="lin" valueType="num">
                                      <p:cBhvr>
                                        <p:cTn id="14" dur="500" fill="hold"/>
                                        <p:tgtEl>
                                          <p:spTgt spid="17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2" fill="hold" grpId="0" nodeType="afterEffect">
                                  <p:stCondLst>
                                    <p:cond delay="0"/>
                                  </p:stCondLst>
                                  <p:childTnLst>
                                    <p:set>
                                      <p:cBhvr>
                                        <p:cTn id="17" dur="1" fill="hold">
                                          <p:stCondLst>
                                            <p:cond delay="0"/>
                                          </p:stCondLst>
                                        </p:cTn>
                                        <p:tgtEl>
                                          <p:spTgt spid="175"/>
                                        </p:tgtEl>
                                        <p:attrNameLst>
                                          <p:attrName>style.visibility</p:attrName>
                                        </p:attrNameLst>
                                      </p:cBhvr>
                                      <p:to>
                                        <p:strVal val="visible"/>
                                      </p:to>
                                    </p:set>
                                    <p:anim calcmode="lin" valueType="num">
                                      <p:cBhvr additive="base">
                                        <p:cTn id="18" dur="500" fill="hold"/>
                                        <p:tgtEl>
                                          <p:spTgt spid="175"/>
                                        </p:tgtEl>
                                        <p:attrNameLst>
                                          <p:attrName>ppt_x</p:attrName>
                                        </p:attrNameLst>
                                      </p:cBhvr>
                                      <p:tavLst>
                                        <p:tav tm="0">
                                          <p:val>
                                            <p:strVal val="1+#ppt_w/2"/>
                                          </p:val>
                                        </p:tav>
                                        <p:tav tm="100000">
                                          <p:val>
                                            <p:strVal val="#ppt_x"/>
                                          </p:val>
                                        </p:tav>
                                      </p:tavLst>
                                    </p:anim>
                                    <p:anim calcmode="lin" valueType="num">
                                      <p:cBhvr additive="base">
                                        <p:cTn id="19" dur="500" fill="hold"/>
                                        <p:tgtEl>
                                          <p:spTgt spid="175"/>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2" presetClass="entr" presetSubtype="2" fill="hold" grpId="0" nodeType="afterEffect">
                                  <p:stCondLst>
                                    <p:cond delay="0"/>
                                  </p:stCondLst>
                                  <p:childTnLst>
                                    <p:set>
                                      <p:cBhvr>
                                        <p:cTn id="22" dur="1" fill="hold">
                                          <p:stCondLst>
                                            <p:cond delay="0"/>
                                          </p:stCondLst>
                                        </p:cTn>
                                        <p:tgtEl>
                                          <p:spTgt spid="176"/>
                                        </p:tgtEl>
                                        <p:attrNameLst>
                                          <p:attrName>style.visibility</p:attrName>
                                        </p:attrNameLst>
                                      </p:cBhvr>
                                      <p:to>
                                        <p:strVal val="visible"/>
                                      </p:to>
                                    </p:set>
                                    <p:anim calcmode="lin" valueType="num">
                                      <p:cBhvr additive="base">
                                        <p:cTn id="23" dur="500" fill="hold"/>
                                        <p:tgtEl>
                                          <p:spTgt spid="176"/>
                                        </p:tgtEl>
                                        <p:attrNameLst>
                                          <p:attrName>ppt_x</p:attrName>
                                        </p:attrNameLst>
                                      </p:cBhvr>
                                      <p:tavLst>
                                        <p:tav tm="0">
                                          <p:val>
                                            <p:strVal val="1+#ppt_w/2"/>
                                          </p:val>
                                        </p:tav>
                                        <p:tav tm="100000">
                                          <p:val>
                                            <p:strVal val="#ppt_x"/>
                                          </p:val>
                                        </p:tav>
                                      </p:tavLst>
                                    </p:anim>
                                    <p:anim calcmode="lin" valueType="num">
                                      <p:cBhvr additive="base">
                                        <p:cTn id="24" dur="500" fill="hold"/>
                                        <p:tgtEl>
                                          <p:spTgt spid="176"/>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22" presetClass="entr" presetSubtype="8" fill="hold" nodeType="afterEffect">
                                  <p:stCondLst>
                                    <p:cond delay="0"/>
                                  </p:stCondLst>
                                  <p:childTnLst>
                                    <p:set>
                                      <p:cBhvr>
                                        <p:cTn id="27" dur="1" fill="hold">
                                          <p:stCondLst>
                                            <p:cond delay="0"/>
                                          </p:stCondLst>
                                        </p:cTn>
                                        <p:tgtEl>
                                          <p:spTgt spid="177"/>
                                        </p:tgtEl>
                                        <p:attrNameLst>
                                          <p:attrName>style.visibility</p:attrName>
                                        </p:attrNameLst>
                                      </p:cBhvr>
                                      <p:to>
                                        <p:strVal val="visible"/>
                                      </p:to>
                                    </p:set>
                                    <p:animEffect transition="in" filter="wipe(left)">
                                      <p:cBhvr>
                                        <p:cTn id="28" dur="5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p:bldP spid="175" grpId="0"/>
      <p:bldP spid="17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custDataLst>
              <p:tags r:id="rId1"/>
            </p:custDataLst>
          </p:nvPr>
        </p:nvPicPr>
        <p:blipFill>
          <a:blip r:embed="rId4" cstate="print">
            <a:extLst>
              <a:ext uri="{28A0092B-C50C-407E-A947-70E740481C1C}">
                <a14:useLocalDpi xmlns:a14="http://schemas.microsoft.com/office/drawing/2010/main" val="0"/>
              </a:ext>
            </a:extLst>
          </a:blip>
          <a:stretch>
            <a:fillRect/>
          </a:stretch>
        </p:blipFill>
        <p:spPr>
          <a:xfrm>
            <a:off x="8391579" y="2057400"/>
            <a:ext cx="3244861" cy="3244861"/>
          </a:xfrm>
          <a:prstGeom prst="rect">
            <a:avLst/>
          </a:prstGeom>
        </p:spPr>
      </p:pic>
      <p:sp>
        <p:nvSpPr>
          <p:cNvPr id="15" name="íŝļïḑe"/>
          <p:cNvSpPr txBox="1"/>
          <p:nvPr/>
        </p:nvSpPr>
        <p:spPr>
          <a:xfrm>
            <a:off x="871513" y="2190040"/>
            <a:ext cx="7265904" cy="1495409"/>
          </a:xfrm>
          <a:prstGeom prst="rect">
            <a:avLst/>
          </a:prstGeom>
          <a:noFill/>
          <a:ln>
            <a:noFill/>
          </a:ln>
        </p:spPr>
        <p:txBody>
          <a:bodyPr wrap="square" lIns="91440" tIns="45720" rIns="91440" bIns="45720" anchor="t" anchorCtr="0">
            <a:spAutoFit/>
          </a:bodyPr>
          <a:lstStyle/>
          <a:p>
            <a:pPr algn="r">
              <a:lnSpc>
                <a:spcPct val="200000"/>
              </a:lnSpc>
            </a:pPr>
            <a:r>
              <a:rPr lang="zh-CN" altLang="en-US" sz="1600" dirty="0">
                <a:solidFill>
                  <a:schemeClr val="tx1">
                    <a:lumMod val="75000"/>
                    <a:lumOff val="25000"/>
                  </a:schemeClr>
                </a:solidFill>
                <a:cs typeface="+mn-ea"/>
                <a:sym typeface="+mn-lt"/>
              </a:rPr>
              <a:t>实施期间主要是软件的安装实施及对企业的</a:t>
            </a:r>
            <a:r>
              <a:rPr lang="en-US" altLang="zh-CN" sz="1600" dirty="0" err="1">
                <a:solidFill>
                  <a:schemeClr val="tx1">
                    <a:lumMod val="75000"/>
                    <a:lumOff val="25000"/>
                  </a:schemeClr>
                </a:solidFill>
                <a:cs typeface="+mn-ea"/>
                <a:sym typeface="+mn-lt"/>
              </a:rPr>
              <a:t>erp</a:t>
            </a:r>
            <a:r>
              <a:rPr lang="zh-CN" altLang="en-US" sz="1600" dirty="0">
                <a:solidFill>
                  <a:schemeClr val="tx1">
                    <a:lumMod val="75000"/>
                    <a:lumOff val="25000"/>
                  </a:schemeClr>
                </a:solidFill>
                <a:cs typeface="+mn-ea"/>
                <a:sym typeface="+mn-lt"/>
              </a:rPr>
              <a:t>系统的使用人员进行软件使用培训；纪录客户使用过程中出现的问题，晚上下班后加班加点将每天的小错误及客户变更修改完毕。</a:t>
            </a:r>
          </a:p>
        </p:txBody>
      </p:sp>
      <p:sp>
        <p:nvSpPr>
          <p:cNvPr id="16" name="işḷîdé"/>
          <p:cNvSpPr/>
          <p:nvPr/>
        </p:nvSpPr>
        <p:spPr>
          <a:xfrm>
            <a:off x="5208178" y="1686193"/>
            <a:ext cx="2929238" cy="551090"/>
          </a:xfrm>
          <a:prstGeom prst="rect">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90000" rIns="90000" bIns="90000" anchor="t" anchorCtr="0" forceAA="0" compatLnSpc="1">
            <a:spAutoFit/>
          </a:bodyPr>
          <a:lstStyle/>
          <a:p>
            <a:pPr algn="r"/>
            <a:r>
              <a:rPr lang="en-US" altLang="zh-CN" sz="2400" b="1" dirty="0" err="1">
                <a:solidFill>
                  <a:schemeClr val="tx1">
                    <a:lumMod val="75000"/>
                    <a:lumOff val="25000"/>
                  </a:schemeClr>
                </a:solidFill>
                <a:cs typeface="+mn-ea"/>
                <a:sym typeface="+mn-lt"/>
              </a:rPr>
              <a:t>erp</a:t>
            </a:r>
            <a:r>
              <a:rPr lang="zh-CN" altLang="en-US" sz="2400" b="1" dirty="0">
                <a:solidFill>
                  <a:schemeClr val="tx1">
                    <a:lumMod val="75000"/>
                    <a:lumOff val="25000"/>
                  </a:schemeClr>
                </a:solidFill>
                <a:cs typeface="+mn-ea"/>
                <a:sym typeface="+mn-lt"/>
              </a:rPr>
              <a:t>项目的实施工作</a:t>
            </a:r>
          </a:p>
        </p:txBody>
      </p:sp>
      <p:sp>
        <p:nvSpPr>
          <p:cNvPr id="17" name="îṥḻîḑe"/>
          <p:cNvSpPr txBox="1"/>
          <p:nvPr/>
        </p:nvSpPr>
        <p:spPr>
          <a:xfrm>
            <a:off x="2991403" y="4438970"/>
            <a:ext cx="8157634" cy="510524"/>
          </a:xfrm>
          <a:prstGeom prst="rect">
            <a:avLst/>
          </a:prstGeom>
          <a:noFill/>
          <a:ln>
            <a:noFill/>
          </a:ln>
        </p:spPr>
        <p:txBody>
          <a:bodyPr wrap="square" lIns="91440" tIns="45720" rIns="91440" bIns="45720" anchor="t" anchorCtr="0">
            <a:spAutoFit/>
          </a:bodyPr>
          <a:lstStyle/>
          <a:p>
            <a:pPr>
              <a:lnSpc>
                <a:spcPct val="200000"/>
              </a:lnSpc>
            </a:pPr>
            <a:r>
              <a:rPr lang="zh-CN" altLang="en-US" sz="1600" dirty="0">
                <a:solidFill>
                  <a:schemeClr val="tx1">
                    <a:lumMod val="75000"/>
                    <a:lumOff val="25000"/>
                  </a:schemeClr>
                </a:solidFill>
                <a:cs typeface="+mn-ea"/>
                <a:sym typeface="+mn-lt"/>
              </a:rPr>
              <a:t>本年度共完成多个项目的</a:t>
            </a:r>
            <a:r>
              <a:rPr lang="en-US" altLang="zh-CN" sz="1600" dirty="0">
                <a:solidFill>
                  <a:schemeClr val="tx1">
                    <a:lumMod val="75000"/>
                    <a:lumOff val="25000"/>
                  </a:schemeClr>
                </a:solidFill>
                <a:cs typeface="+mn-ea"/>
                <a:sym typeface="+mn-lt"/>
              </a:rPr>
              <a:t>bug</a:t>
            </a:r>
            <a:r>
              <a:rPr lang="zh-CN" altLang="en-US" sz="1600" dirty="0">
                <a:solidFill>
                  <a:schemeClr val="tx1">
                    <a:lumMod val="75000"/>
                    <a:lumOff val="25000"/>
                  </a:schemeClr>
                </a:solidFill>
                <a:cs typeface="+mn-ea"/>
                <a:sym typeface="+mn-lt"/>
              </a:rPr>
              <a:t>修改</a:t>
            </a:r>
            <a:r>
              <a:rPr lang="en-US" altLang="zh-CN" sz="1600" dirty="0">
                <a:solidFill>
                  <a:schemeClr val="tx1">
                    <a:lumMod val="75000"/>
                    <a:lumOff val="25000"/>
                  </a:schemeClr>
                </a:solidFill>
                <a:cs typeface="+mn-ea"/>
                <a:sym typeface="+mn-lt"/>
              </a:rPr>
              <a:t>1200</a:t>
            </a:r>
            <a:r>
              <a:rPr lang="zh-CN" altLang="en-US" sz="1600" dirty="0">
                <a:solidFill>
                  <a:schemeClr val="tx1">
                    <a:lumMod val="75000"/>
                    <a:lumOff val="25000"/>
                  </a:schemeClr>
                </a:solidFill>
                <a:cs typeface="+mn-ea"/>
                <a:sym typeface="+mn-lt"/>
              </a:rPr>
              <a:t>次。</a:t>
            </a:r>
          </a:p>
        </p:txBody>
      </p:sp>
      <p:sp>
        <p:nvSpPr>
          <p:cNvPr id="18" name="iŝḻíďê"/>
          <p:cNvSpPr/>
          <p:nvPr/>
        </p:nvSpPr>
        <p:spPr>
          <a:xfrm>
            <a:off x="3045618" y="4011323"/>
            <a:ext cx="2955131" cy="551090"/>
          </a:xfrm>
          <a:prstGeom prst="rect">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90000" rIns="90000" bIns="90000" anchor="t" anchorCtr="0" forceAA="0" compatLnSpc="1">
            <a:spAutoFit/>
          </a:bodyPr>
          <a:lstStyle/>
          <a:p>
            <a:r>
              <a:rPr lang="en-US" altLang="zh-CN" sz="2400" b="1" dirty="0" err="1">
                <a:solidFill>
                  <a:schemeClr val="tx1">
                    <a:lumMod val="75000"/>
                    <a:lumOff val="25000"/>
                  </a:schemeClr>
                </a:solidFill>
                <a:cs typeface="+mn-ea"/>
                <a:sym typeface="+mn-lt"/>
              </a:rPr>
              <a:t>buge</a:t>
            </a:r>
            <a:r>
              <a:rPr lang="zh-CN" altLang="en-US" sz="2400" b="1" dirty="0">
                <a:solidFill>
                  <a:schemeClr val="tx1">
                    <a:lumMod val="75000"/>
                    <a:lumOff val="25000"/>
                  </a:schemeClr>
                </a:solidFill>
                <a:cs typeface="+mn-ea"/>
                <a:sym typeface="+mn-lt"/>
              </a:rPr>
              <a:t>的实施工作</a:t>
            </a:r>
          </a:p>
        </p:txBody>
      </p:sp>
      <p:pic>
        <p:nvPicPr>
          <p:cNvPr id="26" name="图片 25"/>
          <p:cNvPicPr>
            <a:picLocks noChangeAspect="1"/>
          </p:cNvPicPr>
          <p:nvPr>
            <p:custDataLst>
              <p:tags r:id="rId2"/>
            </p:custDataLst>
          </p:nvPr>
        </p:nvPicPr>
        <p:blipFill>
          <a:blip r:embed="rId5" cstate="print">
            <a:extLst>
              <a:ext uri="{28A0092B-C50C-407E-A947-70E740481C1C}">
                <a14:useLocalDpi xmlns:a14="http://schemas.microsoft.com/office/drawing/2010/main" val="0"/>
              </a:ext>
            </a:extLst>
          </a:blip>
          <a:stretch>
            <a:fillRect/>
          </a:stretch>
        </p:blipFill>
        <p:spPr>
          <a:xfrm>
            <a:off x="1068537" y="3454789"/>
            <a:ext cx="1977081" cy="1977081"/>
          </a:xfrm>
          <a:prstGeom prst="rect">
            <a:avLst/>
          </a:prstGeom>
        </p:spPr>
      </p:pic>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decel="50000" fill="hold" nodeType="afterEffect">
                                  <p:stCondLst>
                                    <p:cond delay="0"/>
                                  </p:stCondLst>
                                  <p:iterate type="lt">
                                    <p:tmPct val="10000"/>
                                  </p:iterate>
                                  <p:childTnLst>
                                    <p:set>
                                      <p:cBhvr>
                                        <p:cTn id="6" dur="500" fill="hold">
                                          <p:stCondLst>
                                            <p:cond delay="0"/>
                                          </p:stCondLst>
                                        </p:cTn>
                                        <p:tgtEl>
                                          <p:spTgt spid="21"/>
                                        </p:tgtEl>
                                        <p:attrNameLst>
                                          <p:attrName>style.visibility</p:attrName>
                                        </p:attrNameLst>
                                      </p:cBhvr>
                                      <p:to>
                                        <p:strVal val="visible"/>
                                      </p:to>
                                    </p:set>
                                    <p:animScale>
                                      <p:cBhvr>
                                        <p:cTn id="7" dur="150" decel="50000" fill="hold">
                                          <p:stCondLst>
                                            <p:cond delay="0"/>
                                          </p:stCondLst>
                                        </p:cTn>
                                        <p:tgtEl>
                                          <p:spTgt spid="21"/>
                                        </p:tgtEl>
                                      </p:cBhvr>
                                      <p:from x="150000" y="150000"/>
                                      <p:to x="50000" y="50000"/>
                                    </p:animScale>
                                    <p:anim to="" calcmode="lin" valueType="num">
                                      <p:cBhvr>
                                        <p:cTn id="8" dur="150" decel="50000" fill="hold">
                                          <p:stCondLst>
                                            <p:cond delay="0"/>
                                          </p:stCondLst>
                                        </p:cTn>
                                        <p:tgtEl>
                                          <p:spTgt spid="21"/>
                                        </p:tgtEl>
                                        <p:attrNameLst>
                                          <p:attrName>ppt_x</p:attrName>
                                        </p:attrNameLst>
                                      </p:cBhvr>
                                      <p:tavLst>
                                        <p:tav tm="0">
                                          <p:val>
                                            <p:strVal val="#ppt_x-0.05"/>
                                          </p:val>
                                        </p:tav>
                                        <p:tav tm="100000">
                                          <p:val>
                                            <p:strVal val="#ppt_x+0.02"/>
                                          </p:val>
                                        </p:tav>
                                      </p:tavLst>
                                    </p:anim>
                                    <p:animScale>
                                      <p:cBhvr>
                                        <p:cTn id="9" dur="250" accel="50000" fill="hold">
                                          <p:stCondLst>
                                            <p:cond delay="150"/>
                                          </p:stCondLst>
                                        </p:cTn>
                                        <p:tgtEl>
                                          <p:spTgt spid="21"/>
                                        </p:tgtEl>
                                      </p:cBhvr>
                                      <p:from x="50000" y="50000"/>
                                      <p:to x="100000" y="100000"/>
                                    </p:animScale>
                                    <p:anim to="" calcmode="lin" valueType="num">
                                      <p:cBhvr>
                                        <p:cTn id="10" dur="250" accel="50000" fill="hold">
                                          <p:stCondLst>
                                            <p:cond delay="150"/>
                                          </p:stCondLst>
                                        </p:cTn>
                                        <p:tgtEl>
                                          <p:spTgt spid="21"/>
                                        </p:tgtEl>
                                        <p:attrNameLst>
                                          <p:attrName>ppt_x</p:attrName>
                                        </p:attrNameLst>
                                      </p:cBhvr>
                                      <p:tavLst>
                                        <p:tav tm="0">
                                          <p:val>
                                            <p:strVal val="ppt_x"/>
                                          </p:val>
                                        </p:tav>
                                        <p:tav tm="100000">
                                          <p:val>
                                            <p:strVal val="#ppt_x"/>
                                          </p:val>
                                        </p:tav>
                                      </p:tavLst>
                                    </p:anim>
                                    <p:anim to="" calcmode="lin" valueType="num">
                                      <p:cBhvr>
                                        <p:cTn id="11" dur="150" decel="50000" fill="hold">
                                          <p:stCondLst>
                                            <p:cond delay="0"/>
                                          </p:stCondLst>
                                        </p:cTn>
                                        <p:tgtEl>
                                          <p:spTgt spid="21"/>
                                        </p:tgtEl>
                                        <p:attrNameLst>
                                          <p:attrName>ppt_y</p:attrName>
                                        </p:attrNameLst>
                                      </p:cBhvr>
                                      <p:tavLst>
                                        <p:tav tm="0">
                                          <p:val>
                                            <p:strVal val="#ppt_y-0.05"/>
                                          </p:val>
                                        </p:tav>
                                        <p:tav tm="100000">
                                          <p:val>
                                            <p:strVal val="#ppt_y+0.05"/>
                                          </p:val>
                                        </p:tav>
                                      </p:tavLst>
                                    </p:anim>
                                    <p:anim to="" calcmode="lin" valueType="num">
                                      <p:cBhvr>
                                        <p:cTn id="12" dur="250" accel="50000" fill="hold">
                                          <p:stCondLst>
                                            <p:cond delay="150"/>
                                          </p:stCondLst>
                                        </p:cTn>
                                        <p:tgtEl>
                                          <p:spTgt spid="21"/>
                                        </p:tgtEl>
                                        <p:attrNameLst>
                                          <p:attrName>ppt_y</p:attrName>
                                        </p:attrNameLst>
                                      </p:cBhvr>
                                      <p:tavLst>
                                        <p:tav tm="0">
                                          <p:val>
                                            <p:strVal val="ppt_y"/>
                                          </p:val>
                                        </p:tav>
                                        <p:tav tm="100000">
                                          <p:val>
                                            <p:strVal val="#ppt_y"/>
                                          </p:val>
                                        </p:tav>
                                      </p:tavLst>
                                    </p:anim>
                                    <p:animRot by="21600000" from="-2700000" to="1200000">
                                      <p:cBhvr>
                                        <p:cTn id="13" dur="500" decel="50000" fill="hold">
                                          <p:stCondLst>
                                            <p:cond delay="0"/>
                                          </p:stCondLst>
                                        </p:cTn>
                                        <p:tgtEl>
                                          <p:spTgt spid="21"/>
                                        </p:tgtEl>
                                        <p:attrNameLst>
                                          <p:attrName>r</p:attrName>
                                        </p:attrNameLst>
                                      </p:cBhvr>
                                    </p:animRot>
                                    <p:animRot by="21600000" from="1200000" to="0">
                                      <p:cBhvr>
                                        <p:cTn id="14" dur="250" accel="50000" fill="hold">
                                          <p:stCondLst>
                                            <p:cond delay="150"/>
                                          </p:stCondLst>
                                        </p:cTn>
                                        <p:tgtEl>
                                          <p:spTgt spid="21"/>
                                        </p:tgtEl>
                                        <p:attrNameLst>
                                          <p:attrName>r</p:attrName>
                                        </p:attrNameLst>
                                      </p:cBhvr>
                                    </p:animRot>
                                    <p:animEffect filter="fade">
                                      <p:cBhvr>
                                        <p:cTn id="15" dur="150">
                                          <p:stCondLst>
                                            <p:cond delay="0"/>
                                          </p:stCondLst>
                                        </p:cTn>
                                        <p:tgtEl>
                                          <p:spTgt spid="21"/>
                                        </p:tgtEl>
                                      </p:cBhvr>
                                    </p:animEffect>
                                  </p:childTnLst>
                                </p:cTn>
                              </p:par>
                            </p:childTnLst>
                          </p:cTn>
                        </p:par>
                        <p:par>
                          <p:cTn id="16" fill="hold">
                            <p:stCondLst>
                              <p:cond delay="500"/>
                            </p:stCondLst>
                            <p:childTnLst>
                              <p:par>
                                <p:cTn id="17" presetID="22" presetClass="entr" presetSubtype="2"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right)">
                                      <p:cBhvr>
                                        <p:cTn id="19" dur="500"/>
                                        <p:tgtEl>
                                          <p:spTgt spid="16"/>
                                        </p:tgtEl>
                                      </p:cBhvr>
                                    </p:animEffect>
                                  </p:childTnLst>
                                </p:cTn>
                              </p:par>
                            </p:childTnLst>
                          </p:cTn>
                        </p:par>
                        <p:par>
                          <p:cTn id="20" fill="hold">
                            <p:stCondLst>
                              <p:cond delay="1000"/>
                            </p:stCondLst>
                            <p:childTnLst>
                              <p:par>
                                <p:cTn id="21" presetID="22" presetClass="entr" presetSubtype="2"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right)">
                                      <p:cBhvr>
                                        <p:cTn id="23" dur="500"/>
                                        <p:tgtEl>
                                          <p:spTgt spid="15"/>
                                        </p:tgtEl>
                                      </p:cBhvr>
                                    </p:animEffect>
                                  </p:childTnLst>
                                </p:cTn>
                              </p:par>
                            </p:childTnLst>
                          </p:cTn>
                        </p:par>
                        <p:par>
                          <p:cTn id="24" fill="hold">
                            <p:stCondLst>
                              <p:cond delay="1500"/>
                            </p:stCondLst>
                            <p:childTnLst>
                              <p:par>
                                <p:cTn id="25" presetID="0" presetClass="entr" presetSubtype="0" fill="hold" nodeType="afterEffect">
                                  <p:stCondLst>
                                    <p:cond delay="0"/>
                                  </p:stCondLst>
                                  <p:iterate type="lt">
                                    <p:tmPct val="10000"/>
                                  </p:iterate>
                                  <p:childTnLst>
                                    <p:set>
                                      <p:cBhvr>
                                        <p:cTn id="26" dur="1" fill="hold">
                                          <p:stCondLst>
                                            <p:cond delay="0"/>
                                          </p:stCondLst>
                                        </p:cTn>
                                        <p:tgtEl>
                                          <p:spTgt spid="26"/>
                                        </p:tgtEl>
                                        <p:attrNameLst>
                                          <p:attrName>style.visibility</p:attrName>
                                        </p:attrNameLst>
                                      </p:cBhvr>
                                      <p:to>
                                        <p:strVal val="visible"/>
                                      </p:to>
                                    </p:set>
                                    <p:anim to="" calcmode="lin" valueType="num">
                                      <p:cBhvr>
                                        <p:cTn id="27" dur="500" fill="hold">
                                          <p:stCondLst>
                                            <p:cond delay="0"/>
                                          </p:stCondLst>
                                        </p:cTn>
                                        <p:tgtEl>
                                          <p:spTgt spid="26"/>
                                        </p:tgtEl>
                                        <p:attrNameLst>
                                          <p:attrName>ppt_x</p:attrName>
                                        </p:attrNameLst>
                                      </p:cBhvr>
                                      <p:tavLst>
                                        <p:tav tm="0" fmla="#ppt_x-(-#ppt_w/2*cos(ppt_r/180*pi))*((1.5-1.5*$)^2-(1.5-1.5*$)^3)">
                                          <p:val>
                                            <p:fltVal val="0"/>
                                          </p:val>
                                        </p:tav>
                                        <p:tav tm="100000">
                                          <p:val>
                                            <p:fltVal val="1"/>
                                          </p:val>
                                        </p:tav>
                                      </p:tavLst>
                                    </p:anim>
                                    <p:anim to="" calcmode="lin" valueType="num">
                                      <p:cBhvr>
                                        <p:cTn id="28" dur="500" fill="hold">
                                          <p:stCondLst>
                                            <p:cond delay="0"/>
                                          </p:stCondLst>
                                        </p:cTn>
                                        <p:tgtEl>
                                          <p:spTgt spid="26"/>
                                        </p:tgtEl>
                                        <p:attrNameLst>
                                          <p:attrName>ppt_y</p:attrName>
                                        </p:attrNameLst>
                                      </p:cBhvr>
                                      <p:tavLst>
                                        <p:tav tm="0" fmla="#ppt_y-(-#ppt_h/2*cos(ppt_r/180*pi))*((1.5-1.5*$)^2-(1.5-1.5*$)^3)">
                                          <p:val>
                                            <p:fltVal val="0"/>
                                          </p:val>
                                        </p:tav>
                                        <p:tav tm="100000">
                                          <p:val>
                                            <p:fltVal val="1"/>
                                          </p:val>
                                        </p:tav>
                                      </p:tavLst>
                                    </p:anim>
                                    <p:anim to="" calcmode="lin" valueType="num">
                                      <p:cBhvr>
                                        <p:cTn id="29" dur="500" fill="hold">
                                          <p:stCondLst>
                                            <p:cond delay="0"/>
                                          </p:stCondLst>
                                        </p:cTn>
                                        <p:tgtEl>
                                          <p:spTgt spid="26"/>
                                        </p:tgtEl>
                                        <p:attrNameLst>
                                          <p:attrName>ppt_h</p:attrName>
                                        </p:attrNameLst>
                                      </p:cBhvr>
                                      <p:tavLst>
                                        <p:tav tm="0" fmla="#ppt_h-(-#ppt_h)*((1.5-1.5*$)^2-(1.5-1.5*$)^3)">
                                          <p:val>
                                            <p:fltVal val="0"/>
                                          </p:val>
                                        </p:tav>
                                        <p:tav tm="100000">
                                          <p:val>
                                            <p:fltVal val="1"/>
                                          </p:val>
                                        </p:tav>
                                      </p:tavLst>
                                    </p:anim>
                                    <p:anim to="" calcmode="lin" valueType="num">
                                      <p:cBhvr>
                                        <p:cTn id="30" dur="500" fill="hold">
                                          <p:stCondLst>
                                            <p:cond delay="0"/>
                                          </p:stCondLst>
                                        </p:cTn>
                                        <p:tgtEl>
                                          <p:spTgt spid="26"/>
                                        </p:tgtEl>
                                        <p:attrNameLst>
                                          <p:attrName>ppt_w</p:attrName>
                                        </p:attrNameLst>
                                      </p:cBhvr>
                                      <p:tavLst>
                                        <p:tav tm="0" fmla="#ppt_w-(-#ppt_w)*((1.5-1.5*$)^2-(1.5-1.5*$)^3)">
                                          <p:val>
                                            <p:fltVal val="0"/>
                                          </p:val>
                                        </p:tav>
                                        <p:tav tm="100000">
                                          <p:val>
                                            <p:fltVal val="1"/>
                                          </p:val>
                                        </p:tav>
                                      </p:tavLst>
                                    </p:anim>
                                  </p:childTnLst>
                                </p:cTn>
                              </p:par>
                            </p:childTnLst>
                          </p:cTn>
                        </p:par>
                        <p:par>
                          <p:cTn id="31" fill="hold">
                            <p:stCondLst>
                              <p:cond delay="2000"/>
                            </p:stCondLst>
                            <p:childTnLst>
                              <p:par>
                                <p:cTn id="32" presetID="22" presetClass="entr" presetSubtype="8" fill="hold" grpId="0" nodeType="after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wipe(left)">
                                      <p:cBhvr>
                                        <p:cTn id="34" dur="500"/>
                                        <p:tgtEl>
                                          <p:spTgt spid="17"/>
                                        </p:tgtEl>
                                      </p:cBhvr>
                                    </p:animEffect>
                                  </p:childTnLst>
                                </p:cTn>
                              </p:par>
                            </p:childTnLst>
                          </p:cTn>
                        </p:par>
                        <p:par>
                          <p:cTn id="35" fill="hold">
                            <p:stCondLst>
                              <p:cond delay="2500"/>
                            </p:stCondLst>
                            <p:childTnLst>
                              <p:par>
                                <p:cTn id="36" presetID="22" presetClass="entr" presetSubtype="8" fill="hold" grpId="0"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left)">
                                      <p:cBhvr>
                                        <p:cTn id="3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891735" y="4330824"/>
            <a:ext cx="3272622" cy="588110"/>
          </a:xfrm>
          <a:prstGeom prst="rect">
            <a:avLst/>
          </a:prstGeom>
          <a:noFill/>
        </p:spPr>
        <p:txBody>
          <a:bodyPr wrap="square" rtlCol="0">
            <a:spAutoFit/>
          </a:bodyPr>
          <a:lstStyle/>
          <a:p>
            <a:pPr algn="dist">
              <a:lnSpc>
                <a:spcPct val="150000"/>
              </a:lnSpc>
            </a:pPr>
            <a:r>
              <a:rPr lang="zh-CN" altLang="en-US" sz="2400" b="1" spc="100" dirty="0">
                <a:solidFill>
                  <a:srgbClr val="404040"/>
                </a:solidFill>
                <a:cs typeface="+mn-ea"/>
                <a:sym typeface="+mn-lt"/>
              </a:rPr>
              <a:t>团队协作开发方面</a:t>
            </a:r>
          </a:p>
        </p:txBody>
      </p:sp>
      <p:grpSp>
        <p:nvGrpSpPr>
          <p:cNvPr id="20" name="组合 19"/>
          <p:cNvGrpSpPr/>
          <p:nvPr/>
        </p:nvGrpSpPr>
        <p:grpSpPr>
          <a:xfrm>
            <a:off x="6022280" y="1490098"/>
            <a:ext cx="4607620" cy="4035067"/>
            <a:chOff x="6544256" y="1929536"/>
            <a:chExt cx="4607620" cy="4035067"/>
          </a:xfrm>
        </p:grpSpPr>
        <p:grpSp>
          <p:nvGrpSpPr>
            <p:cNvPr id="21" name="组合 20"/>
            <p:cNvGrpSpPr/>
            <p:nvPr/>
          </p:nvGrpSpPr>
          <p:grpSpPr>
            <a:xfrm>
              <a:off x="6544256" y="1929536"/>
              <a:ext cx="4350504" cy="1175917"/>
              <a:chOff x="6500740" y="1161195"/>
              <a:chExt cx="4350504" cy="1175917"/>
            </a:xfrm>
          </p:grpSpPr>
          <p:cxnSp>
            <p:nvCxnSpPr>
              <p:cNvPr id="30" name="直接连接符 29"/>
              <p:cNvCxnSpPr/>
              <p:nvPr/>
            </p:nvCxnSpPr>
            <p:spPr>
              <a:xfrm>
                <a:off x="6500740" y="1318144"/>
                <a:ext cx="0" cy="751893"/>
              </a:xfrm>
              <a:prstGeom prst="line">
                <a:avLst/>
              </a:prstGeom>
              <a:ln w="57150">
                <a:solidFill>
                  <a:srgbClr val="83AEF5"/>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643332" y="1161195"/>
                <a:ext cx="2361479" cy="461665"/>
              </a:xfrm>
              <a:prstGeom prst="rect">
                <a:avLst/>
              </a:prstGeom>
              <a:noFill/>
            </p:spPr>
            <p:txBody>
              <a:bodyPr wrap="square" rtlCol="0">
                <a:spAutoFit/>
              </a:bodyPr>
              <a:lstStyle/>
              <a:p>
                <a:pPr algn="just"/>
                <a:r>
                  <a:rPr lang="en-US" altLang="zh-CN" sz="2400" b="1" dirty="0">
                    <a:solidFill>
                      <a:srgbClr val="404040"/>
                    </a:solidFill>
                    <a:cs typeface="+mn-ea"/>
                    <a:sym typeface="+mn-lt"/>
                  </a:rPr>
                  <a:t>asp.net </a:t>
                </a:r>
                <a:r>
                  <a:rPr lang="zh-CN" altLang="en-US" sz="2400" b="1" dirty="0">
                    <a:solidFill>
                      <a:srgbClr val="404040"/>
                    </a:solidFill>
                    <a:cs typeface="+mn-ea"/>
                    <a:sym typeface="+mn-lt"/>
                  </a:rPr>
                  <a:t>开发</a:t>
                </a:r>
              </a:p>
            </p:txBody>
          </p:sp>
          <p:sp>
            <p:nvSpPr>
              <p:cNvPr id="32" name="文本框 31"/>
              <p:cNvSpPr txBox="1"/>
              <p:nvPr/>
            </p:nvSpPr>
            <p:spPr>
              <a:xfrm>
                <a:off x="6643331" y="1549589"/>
                <a:ext cx="4207913" cy="787523"/>
              </a:xfrm>
              <a:prstGeom prst="rect">
                <a:avLst/>
              </a:prstGeom>
              <a:noFill/>
            </p:spPr>
            <p:txBody>
              <a:bodyPr wrap="square" rtlCol="0">
                <a:spAutoFit/>
              </a:bodyPr>
              <a:lstStyle/>
              <a:p>
                <a:pPr algn="just">
                  <a:lnSpc>
                    <a:spcPct val="150000"/>
                  </a:lnSpc>
                </a:pPr>
                <a:r>
                  <a:rPr lang="zh-CN" altLang="en-US" sz="1600" spc="100" dirty="0">
                    <a:solidFill>
                      <a:srgbClr val="404040"/>
                    </a:solidFill>
                    <a:cs typeface="+mn-ea"/>
                    <a:sym typeface="+mn-lt"/>
                  </a:rPr>
                  <a:t>可简单阐述自己在这个项目担当的角色及完成的程度</a:t>
                </a:r>
              </a:p>
            </p:txBody>
          </p:sp>
        </p:grpSp>
        <p:grpSp>
          <p:nvGrpSpPr>
            <p:cNvPr id="22" name="组合 21"/>
            <p:cNvGrpSpPr/>
            <p:nvPr/>
          </p:nvGrpSpPr>
          <p:grpSpPr>
            <a:xfrm>
              <a:off x="6544256" y="3263014"/>
              <a:ext cx="4293354" cy="1175917"/>
              <a:chOff x="6500740" y="1199273"/>
              <a:chExt cx="4293354" cy="1175917"/>
            </a:xfrm>
          </p:grpSpPr>
          <p:cxnSp>
            <p:nvCxnSpPr>
              <p:cNvPr id="27" name="直接连接符 26"/>
              <p:cNvCxnSpPr/>
              <p:nvPr/>
            </p:nvCxnSpPr>
            <p:spPr>
              <a:xfrm>
                <a:off x="6500740" y="1375272"/>
                <a:ext cx="0" cy="751893"/>
              </a:xfrm>
              <a:prstGeom prst="line">
                <a:avLst/>
              </a:prstGeom>
              <a:ln w="57150">
                <a:solidFill>
                  <a:srgbClr val="83AEF5"/>
                </a:solidFill>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6586182" y="1199273"/>
                <a:ext cx="2361479" cy="461665"/>
              </a:xfrm>
              <a:prstGeom prst="rect">
                <a:avLst/>
              </a:prstGeom>
              <a:noFill/>
            </p:spPr>
            <p:txBody>
              <a:bodyPr wrap="square" rtlCol="0">
                <a:spAutoFit/>
              </a:bodyPr>
              <a:lstStyle/>
              <a:p>
                <a:pPr algn="just"/>
                <a:r>
                  <a:rPr lang="zh-CN" altLang="en-US" sz="2400" b="1" dirty="0">
                    <a:solidFill>
                      <a:srgbClr val="404040"/>
                    </a:solidFill>
                    <a:cs typeface="+mn-ea"/>
                    <a:sym typeface="+mn-lt"/>
                  </a:rPr>
                  <a:t>数据库开发</a:t>
                </a:r>
              </a:p>
            </p:txBody>
          </p:sp>
          <p:sp>
            <p:nvSpPr>
              <p:cNvPr id="29" name="文本框 28"/>
              <p:cNvSpPr txBox="1"/>
              <p:nvPr/>
            </p:nvSpPr>
            <p:spPr>
              <a:xfrm>
                <a:off x="6586182" y="1587667"/>
                <a:ext cx="4207912" cy="787523"/>
              </a:xfrm>
              <a:prstGeom prst="rect">
                <a:avLst/>
              </a:prstGeom>
              <a:noFill/>
            </p:spPr>
            <p:txBody>
              <a:bodyPr wrap="square" rtlCol="0">
                <a:spAutoFit/>
              </a:bodyPr>
              <a:lstStyle/>
              <a:p>
                <a:pPr algn="just">
                  <a:lnSpc>
                    <a:spcPct val="150000"/>
                  </a:lnSpc>
                </a:pPr>
                <a:r>
                  <a:rPr lang="zh-CN" altLang="en-US" sz="1600" spc="100" dirty="0">
                    <a:solidFill>
                      <a:srgbClr val="404040"/>
                    </a:solidFill>
                    <a:cs typeface="+mn-ea"/>
                    <a:sym typeface="+mn-lt"/>
                  </a:rPr>
                  <a:t>可简单阐述自己在这个项目担当的角色及完成的程度</a:t>
                </a:r>
              </a:p>
            </p:txBody>
          </p:sp>
        </p:grpSp>
        <p:grpSp>
          <p:nvGrpSpPr>
            <p:cNvPr id="23" name="组合 22"/>
            <p:cNvGrpSpPr/>
            <p:nvPr/>
          </p:nvGrpSpPr>
          <p:grpSpPr>
            <a:xfrm>
              <a:off x="6544256" y="4744862"/>
              <a:ext cx="4607620" cy="1219741"/>
              <a:chOff x="6500740" y="1385721"/>
              <a:chExt cx="4607620" cy="1219741"/>
            </a:xfrm>
          </p:grpSpPr>
          <p:cxnSp>
            <p:nvCxnSpPr>
              <p:cNvPr id="24" name="直接连接符 23"/>
              <p:cNvCxnSpPr/>
              <p:nvPr/>
            </p:nvCxnSpPr>
            <p:spPr>
              <a:xfrm>
                <a:off x="6500740" y="1618786"/>
                <a:ext cx="0" cy="751893"/>
              </a:xfrm>
              <a:prstGeom prst="line">
                <a:avLst/>
              </a:prstGeom>
              <a:ln w="57150">
                <a:solidFill>
                  <a:srgbClr val="83AEF5"/>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6643332" y="1385721"/>
                <a:ext cx="4465028" cy="461665"/>
              </a:xfrm>
              <a:prstGeom prst="rect">
                <a:avLst/>
              </a:prstGeom>
              <a:noFill/>
            </p:spPr>
            <p:txBody>
              <a:bodyPr wrap="square" rtlCol="0">
                <a:spAutoFit/>
              </a:bodyPr>
              <a:lstStyle/>
              <a:p>
                <a:pPr algn="just"/>
                <a:r>
                  <a:rPr lang="en-US" altLang="zh-CN" sz="2400" b="1" dirty="0">
                    <a:solidFill>
                      <a:srgbClr val="404040"/>
                    </a:solidFill>
                    <a:cs typeface="+mn-ea"/>
                    <a:sym typeface="+mn-lt"/>
                  </a:rPr>
                  <a:t>xx</a:t>
                </a:r>
                <a:r>
                  <a:rPr lang="zh-CN" altLang="en-US" sz="2400" b="1" dirty="0">
                    <a:solidFill>
                      <a:srgbClr val="404040"/>
                    </a:solidFill>
                    <a:cs typeface="+mn-ea"/>
                    <a:sym typeface="+mn-lt"/>
                  </a:rPr>
                  <a:t>项目的模块测试及流程测试</a:t>
                </a:r>
              </a:p>
            </p:txBody>
          </p:sp>
          <p:sp>
            <p:nvSpPr>
              <p:cNvPr id="26" name="文本框 25"/>
              <p:cNvSpPr txBox="1"/>
              <p:nvPr/>
            </p:nvSpPr>
            <p:spPr>
              <a:xfrm>
                <a:off x="6643331" y="1817939"/>
                <a:ext cx="4207911" cy="787523"/>
              </a:xfrm>
              <a:prstGeom prst="rect">
                <a:avLst/>
              </a:prstGeom>
              <a:noFill/>
            </p:spPr>
            <p:txBody>
              <a:bodyPr wrap="square" rtlCol="0">
                <a:spAutoFit/>
              </a:bodyPr>
              <a:lstStyle/>
              <a:p>
                <a:pPr algn="just">
                  <a:lnSpc>
                    <a:spcPct val="150000"/>
                  </a:lnSpc>
                </a:pPr>
                <a:r>
                  <a:rPr lang="zh-CN" altLang="en-US" sz="1600" spc="100" dirty="0">
                    <a:solidFill>
                      <a:srgbClr val="404040"/>
                    </a:solidFill>
                    <a:cs typeface="+mn-ea"/>
                    <a:sym typeface="+mn-lt"/>
                  </a:rPr>
                  <a:t>可简单阐述自己在这个项目担当的角色及完成的程度</a:t>
                </a:r>
              </a:p>
            </p:txBody>
          </p:sp>
        </p:grpSp>
      </p:gr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83167" y="1590222"/>
            <a:ext cx="2512002" cy="2512002"/>
          </a:xfrm>
          <a:prstGeom prst="rect">
            <a:avLst/>
          </a:prstGeom>
        </p:spPr>
      </p:pic>
    </p:spTree>
  </p:cSld>
  <p:clrMapOvr>
    <a:masterClrMapping/>
  </p:clrMapOvr>
  <p:transition spd="slow"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anim calcmode="lin" valueType="num">
                                      <p:cBhvr>
                                        <p:cTn id="8" dur="500" fill="hold"/>
                                        <p:tgtEl>
                                          <p:spTgt spid="33"/>
                                        </p:tgtEl>
                                        <p:attrNameLst>
                                          <p:attrName>ppt_x</p:attrName>
                                        </p:attrNameLst>
                                      </p:cBhvr>
                                      <p:tavLst>
                                        <p:tav tm="0">
                                          <p:val>
                                            <p:strVal val="#ppt_x"/>
                                          </p:val>
                                        </p:tav>
                                        <p:tav tm="100000">
                                          <p:val>
                                            <p:strVal val="#ppt_x"/>
                                          </p:val>
                                        </p:tav>
                                      </p:tavLst>
                                    </p:anim>
                                    <p:anim calcmode="lin" valueType="num">
                                      <p:cBhvr>
                                        <p:cTn id="9" dur="500" fill="hold"/>
                                        <p:tgtEl>
                                          <p:spTgt spid="3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childTnLst>
                          </p:cTn>
                        </p:par>
                        <p:par>
                          <p:cTn id="14" fill="hold">
                            <p:stCondLst>
                              <p:cond delay="1000"/>
                            </p:stCondLst>
                            <p:childTnLst>
                              <p:par>
                                <p:cTn id="15" presetID="2" presetClass="entr" presetSubtype="2"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fill="hold"/>
                                        <p:tgtEl>
                                          <p:spTgt spid="20"/>
                                        </p:tgtEl>
                                        <p:attrNameLst>
                                          <p:attrName>ppt_x</p:attrName>
                                        </p:attrNameLst>
                                      </p:cBhvr>
                                      <p:tavLst>
                                        <p:tav tm="0">
                                          <p:val>
                                            <p:strVal val="1+#ppt_w/2"/>
                                          </p:val>
                                        </p:tav>
                                        <p:tav tm="100000">
                                          <p:val>
                                            <p:strVal val="#ppt_x"/>
                                          </p:val>
                                        </p:tav>
                                      </p:tavLst>
                                    </p:anim>
                                    <p:anim calcmode="lin" valueType="num">
                                      <p:cBhvr additive="base">
                                        <p:cTn id="1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D9E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2" name="图片 11"/>
          <p:cNvPicPr>
            <a:picLocks noChangeAspect="1"/>
          </p:cNvPicPr>
          <p:nvPr/>
        </p:nvPicPr>
        <p:blipFill>
          <a:blip r:embed="rId2">
            <a:extLst>
              <a:ext uri="{28A0092B-C50C-407E-A947-70E740481C1C}">
                <a14:useLocalDpi xmlns:a14="http://schemas.microsoft.com/office/drawing/2010/main" val="0"/>
              </a:ext>
            </a:extLst>
          </a:blip>
          <a:srcRect l="10846" b="68647"/>
          <a:stretch>
            <a:fillRect/>
          </a:stretch>
        </p:blipFill>
        <p:spPr>
          <a:xfrm flipH="1">
            <a:off x="0" y="3106339"/>
            <a:ext cx="12192000" cy="3751662"/>
          </a:xfrm>
          <a:custGeom>
            <a:avLst/>
            <a:gdLst>
              <a:gd name="connsiteX0" fmla="*/ 0 w 12192000"/>
              <a:gd name="connsiteY0" fmla="*/ 0 h 3751662"/>
              <a:gd name="connsiteX1" fmla="*/ 12192000 w 12192000"/>
              <a:gd name="connsiteY1" fmla="*/ 0 h 3751662"/>
              <a:gd name="connsiteX2" fmla="*/ 12192000 w 12192000"/>
              <a:gd name="connsiteY2" fmla="*/ 3751662 h 3751662"/>
              <a:gd name="connsiteX3" fmla="*/ 0 w 12192000"/>
              <a:gd name="connsiteY3" fmla="*/ 3751662 h 3751662"/>
            </a:gdLst>
            <a:ahLst/>
            <a:cxnLst>
              <a:cxn ang="0">
                <a:pos x="connsiteX0" y="connsiteY0"/>
              </a:cxn>
              <a:cxn ang="0">
                <a:pos x="connsiteX1" y="connsiteY1"/>
              </a:cxn>
              <a:cxn ang="0">
                <a:pos x="connsiteX2" y="connsiteY2"/>
              </a:cxn>
              <a:cxn ang="0">
                <a:pos x="connsiteX3" y="connsiteY3"/>
              </a:cxn>
            </a:cxnLst>
            <a:rect l="l" t="t" r="r" b="b"/>
            <a:pathLst>
              <a:path w="12192000" h="3751662">
                <a:moveTo>
                  <a:pt x="0" y="0"/>
                </a:moveTo>
                <a:lnTo>
                  <a:pt x="12192000" y="0"/>
                </a:lnTo>
                <a:lnTo>
                  <a:pt x="12192000" y="3751662"/>
                </a:lnTo>
                <a:lnTo>
                  <a:pt x="0" y="3751662"/>
                </a:lnTo>
                <a:close/>
              </a:path>
            </a:pathLst>
          </a:custGeom>
        </p:spPr>
      </p:pic>
      <p:sp>
        <p:nvSpPr>
          <p:cNvPr id="27" name="椭圆 26"/>
          <p:cNvSpPr/>
          <p:nvPr/>
        </p:nvSpPr>
        <p:spPr>
          <a:xfrm rot="18447387">
            <a:off x="-1289897" y="-1579718"/>
            <a:ext cx="3422785" cy="3422785"/>
          </a:xfrm>
          <a:prstGeom prst="ellipse">
            <a:avLst/>
          </a:prstGeom>
          <a:gradFill>
            <a:gsLst>
              <a:gs pos="0">
                <a:srgbClr val="DCD7FF">
                  <a:alpha val="0"/>
                </a:srgbClr>
              </a:gs>
              <a:gs pos="100000">
                <a:srgbClr val="C1B5EF">
                  <a:alpha val="91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0" name="组合 29"/>
          <p:cNvGrpSpPr/>
          <p:nvPr/>
        </p:nvGrpSpPr>
        <p:grpSpPr>
          <a:xfrm>
            <a:off x="1443265" y="2297838"/>
            <a:ext cx="5295900" cy="1200329"/>
            <a:chOff x="1486808" y="2297839"/>
            <a:chExt cx="5295900" cy="1200329"/>
          </a:xfrm>
        </p:grpSpPr>
        <p:sp>
          <p:nvSpPr>
            <p:cNvPr id="28" name="矩形 27"/>
            <p:cNvSpPr/>
            <p:nvPr/>
          </p:nvSpPr>
          <p:spPr>
            <a:xfrm>
              <a:off x="1486808" y="2322285"/>
              <a:ext cx="5295900" cy="1107903"/>
            </a:xfrm>
            <a:prstGeom prst="rect">
              <a:avLst/>
            </a:prstGeom>
            <a:solidFill>
              <a:srgbClr val="83AE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文本框 28"/>
            <p:cNvSpPr txBox="1"/>
            <p:nvPr/>
          </p:nvSpPr>
          <p:spPr>
            <a:xfrm>
              <a:off x="1798564" y="2297839"/>
              <a:ext cx="4602236" cy="1200329"/>
            </a:xfrm>
            <a:prstGeom prst="rect">
              <a:avLst/>
            </a:prstGeom>
            <a:noFill/>
          </p:spPr>
          <p:txBody>
            <a:bodyPr vert="horz" wrap="square" rtlCol="0">
              <a:spAutoFit/>
            </a:bodyPr>
            <a:lstStyle/>
            <a:p>
              <a:pPr algn="dist"/>
              <a:r>
                <a:rPr lang="zh-CN" altLang="en-US" sz="7200" b="1" dirty="0">
                  <a:solidFill>
                    <a:schemeClr val="bg1"/>
                  </a:solidFill>
                  <a:cs typeface="+mn-ea"/>
                  <a:sym typeface="+mn-lt"/>
                </a:rPr>
                <a:t>工作心得</a:t>
              </a:r>
            </a:p>
          </p:txBody>
        </p:sp>
      </p:grpSp>
      <p:grpSp>
        <p:nvGrpSpPr>
          <p:cNvPr id="31" name="组合 30"/>
          <p:cNvGrpSpPr/>
          <p:nvPr/>
        </p:nvGrpSpPr>
        <p:grpSpPr>
          <a:xfrm>
            <a:off x="9628415" y="281109"/>
            <a:ext cx="2324099" cy="732384"/>
            <a:chOff x="171450" y="238473"/>
            <a:chExt cx="2324099" cy="732384"/>
          </a:xfrm>
        </p:grpSpPr>
        <p:sp>
          <p:nvSpPr>
            <p:cNvPr id="32" name="文本框 31"/>
            <p:cNvSpPr txBox="1"/>
            <p:nvPr/>
          </p:nvSpPr>
          <p:spPr>
            <a:xfrm>
              <a:off x="1112921" y="238473"/>
              <a:ext cx="1373557" cy="306705"/>
            </a:xfrm>
            <a:prstGeom prst="rect">
              <a:avLst/>
            </a:prstGeom>
            <a:noFill/>
          </p:spPr>
          <p:txBody>
            <a:bodyPr vert="horz" wrap="square" rtlCol="0">
              <a:spAutoFit/>
            </a:bodyPr>
            <a:lstStyle/>
            <a:p>
              <a:pPr algn="dist"/>
              <a:r>
                <a:rPr lang="zh-CN" altLang="en-US" sz="1400" dirty="0">
                  <a:solidFill>
                    <a:schemeClr val="tx1">
                      <a:lumMod val="65000"/>
                      <a:lumOff val="35000"/>
                    </a:schemeClr>
                  </a:solidFill>
                  <a:cs typeface="+mn-ea"/>
                  <a:sym typeface="+mn-lt"/>
                </a:rPr>
                <a:t>XXX有限公司</a:t>
              </a:r>
            </a:p>
          </p:txBody>
        </p:sp>
        <p:sp>
          <p:nvSpPr>
            <p:cNvPr id="33" name="文本框 32"/>
            <p:cNvSpPr txBox="1"/>
            <p:nvPr/>
          </p:nvSpPr>
          <p:spPr>
            <a:xfrm>
              <a:off x="171450" y="487520"/>
              <a:ext cx="2324099" cy="483337"/>
            </a:xfrm>
            <a:prstGeom prst="rect">
              <a:avLst/>
            </a:prstGeom>
            <a:noFill/>
          </p:spPr>
          <p:txBody>
            <a:bodyPr wrap="square" rtlCol="0">
              <a:spAutoFit/>
            </a:bodyPr>
            <a:lstStyle/>
            <a:p>
              <a:pPr algn="r">
                <a:lnSpc>
                  <a:spcPct val="150000"/>
                </a:lnSpc>
              </a:pPr>
              <a:r>
                <a:rPr lang="en-US" altLang="zh-CN" sz="900" dirty="0">
                  <a:solidFill>
                    <a:schemeClr val="tx1">
                      <a:lumMod val="50000"/>
                      <a:lumOff val="50000"/>
                    </a:schemeClr>
                  </a:solidFill>
                  <a:cs typeface="+mn-ea"/>
                  <a:sym typeface="+mn-lt"/>
                </a:rPr>
                <a:t>The average person is always waiting for an opportunity to</a:t>
              </a:r>
              <a:endParaRPr lang="zh-CN" altLang="en-US" sz="900" dirty="0">
                <a:solidFill>
                  <a:schemeClr val="tx1">
                    <a:lumMod val="50000"/>
                    <a:lumOff val="50000"/>
                  </a:schemeClr>
                </a:solidFill>
                <a:cs typeface="+mn-ea"/>
                <a:sym typeface="+mn-lt"/>
              </a:endParaRPr>
            </a:p>
          </p:txBody>
        </p:sp>
      </p:grpSp>
      <p:sp>
        <p:nvSpPr>
          <p:cNvPr id="34" name="椭圆 33"/>
          <p:cNvSpPr/>
          <p:nvPr/>
        </p:nvSpPr>
        <p:spPr>
          <a:xfrm rot="3399708">
            <a:off x="5507344" y="-946793"/>
            <a:ext cx="1508455" cy="1508455"/>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9" name="组合 38"/>
          <p:cNvGrpSpPr/>
          <p:nvPr/>
        </p:nvGrpSpPr>
        <p:grpSpPr>
          <a:xfrm>
            <a:off x="3919764" y="1872344"/>
            <a:ext cx="2815772" cy="516164"/>
            <a:chOff x="3861707" y="1930401"/>
            <a:chExt cx="2815772" cy="516164"/>
          </a:xfrm>
        </p:grpSpPr>
        <p:sp>
          <p:nvSpPr>
            <p:cNvPr id="36" name="矩形 35"/>
            <p:cNvSpPr/>
            <p:nvPr/>
          </p:nvSpPr>
          <p:spPr>
            <a:xfrm flipH="1">
              <a:off x="3861707" y="1930401"/>
              <a:ext cx="2815772" cy="516164"/>
            </a:xfrm>
            <a:prstGeom prst="rect">
              <a:avLst/>
            </a:prstGeom>
            <a:gradFill flip="none" rotWithShape="1">
              <a:gsLst>
                <a:gs pos="0">
                  <a:srgbClr val="DCD7FF">
                    <a:alpha val="0"/>
                  </a:srgbClr>
                </a:gs>
                <a:gs pos="100000">
                  <a:srgbClr val="C1B5EF">
                    <a:alpha val="91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文本框 37"/>
            <p:cNvSpPr txBox="1"/>
            <p:nvPr/>
          </p:nvSpPr>
          <p:spPr>
            <a:xfrm>
              <a:off x="4440735" y="1945311"/>
              <a:ext cx="2206808" cy="461665"/>
            </a:xfrm>
            <a:prstGeom prst="rect">
              <a:avLst/>
            </a:prstGeom>
            <a:noFill/>
          </p:spPr>
          <p:txBody>
            <a:bodyPr vert="horz" wrap="square" rtlCol="0">
              <a:spAutoFit/>
            </a:bodyPr>
            <a:lstStyle/>
            <a:p>
              <a:pPr algn="dist"/>
              <a:r>
                <a:rPr lang="en-US" altLang="zh-CN" sz="2400" dirty="0">
                  <a:solidFill>
                    <a:schemeClr val="tx1">
                      <a:lumMod val="75000"/>
                      <a:lumOff val="25000"/>
                    </a:schemeClr>
                  </a:solidFill>
                  <a:cs typeface="+mn-ea"/>
                  <a:sym typeface="+mn-lt"/>
                </a:rPr>
                <a:t>PART TWO</a:t>
              </a:r>
              <a:endParaRPr lang="zh-CN" altLang="en-US" sz="2400" dirty="0">
                <a:solidFill>
                  <a:schemeClr val="tx1">
                    <a:lumMod val="75000"/>
                    <a:lumOff val="25000"/>
                  </a:schemeClr>
                </a:solidFill>
                <a:cs typeface="+mn-ea"/>
                <a:sym typeface="+mn-lt"/>
              </a:endParaRPr>
            </a:p>
          </p:txBody>
        </p:sp>
      </p:grpSp>
      <p:sp>
        <p:nvSpPr>
          <p:cNvPr id="40" name="椭圆 39"/>
          <p:cNvSpPr/>
          <p:nvPr/>
        </p:nvSpPr>
        <p:spPr>
          <a:xfrm rot="8836527">
            <a:off x="8289878" y="1240121"/>
            <a:ext cx="740648" cy="740648"/>
          </a:xfrm>
          <a:prstGeom prst="ellipse">
            <a:avLst/>
          </a:prstGeom>
          <a:gradFill>
            <a:gsLst>
              <a:gs pos="0">
                <a:srgbClr val="83AEF5">
                  <a:alpha val="0"/>
                </a:srgbClr>
              </a:gs>
              <a:gs pos="100000">
                <a:srgbClr val="83AEF5">
                  <a:alpha val="55000"/>
                </a:srgb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42" name="图片 41"/>
          <p:cNvPicPr>
            <a:picLocks noChangeAspect="1"/>
          </p:cNvPicPr>
          <p:nvPr/>
        </p:nvPicPr>
        <p:blipFill rotWithShape="1">
          <a:blip r:embed="rId3" cstate="print">
            <a:extLst>
              <a:ext uri="{28A0092B-C50C-407E-A947-70E740481C1C}">
                <a14:useLocalDpi xmlns:a14="http://schemas.microsoft.com/office/drawing/2010/main" val="0"/>
              </a:ext>
            </a:extLst>
          </a:blip>
          <a:srcRect l="31799" t="16508" r="28836" b="32275"/>
          <a:stretch>
            <a:fillRect/>
          </a:stretch>
        </p:blipFill>
        <p:spPr>
          <a:xfrm flipH="1">
            <a:off x="8621487" y="2448040"/>
            <a:ext cx="3037777" cy="3952375"/>
          </a:xfrm>
          <a:prstGeom prst="rect">
            <a:avLst/>
          </a:prstGeom>
        </p:spPr>
      </p:pic>
      <p:sp>
        <p:nvSpPr>
          <p:cNvPr id="43" name="文本框 42"/>
          <p:cNvSpPr txBox="1"/>
          <p:nvPr/>
        </p:nvSpPr>
        <p:spPr>
          <a:xfrm>
            <a:off x="1113519" y="3492230"/>
            <a:ext cx="5983968" cy="547650"/>
          </a:xfrm>
          <a:prstGeom prst="rect">
            <a:avLst/>
          </a:prstGeom>
          <a:noFill/>
        </p:spPr>
        <p:txBody>
          <a:bodyPr wrap="square" rtlCol="0">
            <a:spAutoFit/>
          </a:bodyPr>
          <a:lstStyle/>
          <a:p>
            <a:pPr algn="ctr">
              <a:lnSpc>
                <a:spcPct val="200000"/>
              </a:lnSpc>
            </a:pPr>
            <a:r>
              <a:rPr lang="en-US" altLang="zh-CN" sz="800" dirty="0">
                <a:solidFill>
                  <a:schemeClr val="bg1">
                    <a:lumMod val="50000"/>
                  </a:schemeClr>
                </a:solidFill>
                <a:cs typeface="+mn-ea"/>
                <a:sym typeface="+mn-lt"/>
              </a:rPr>
              <a:t>The average person is always waiting for an opportunity to come The average person is always waiting for an The average person is always average person is always</a:t>
            </a:r>
            <a:endParaRPr lang="zh-CN" altLang="en-US" sz="800" dirty="0">
              <a:solidFill>
                <a:schemeClr val="bg1">
                  <a:lumMod val="50000"/>
                </a:schemeClr>
              </a:solidFill>
              <a:cs typeface="+mn-ea"/>
              <a:sym typeface="+mn-lt"/>
            </a:endParaRPr>
          </a:p>
        </p:txBody>
      </p:sp>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750"/>
                                        <p:tgtEl>
                                          <p:spTgt spid="12"/>
                                        </p:tgtEl>
                                      </p:cBhvr>
                                    </p:animEffect>
                                  </p:childTnLst>
                                </p:cTn>
                              </p:par>
                            </p:childTnLst>
                          </p:cTn>
                        </p:par>
                        <p:par>
                          <p:cTn id="8" fill="hold">
                            <p:stCondLst>
                              <p:cond delay="1000"/>
                            </p:stCondLst>
                            <p:childTnLst>
                              <p:par>
                                <p:cTn id="9" presetID="2" presetClass="entr" presetSubtype="9"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750" fill="hold"/>
                                        <p:tgtEl>
                                          <p:spTgt spid="27"/>
                                        </p:tgtEl>
                                        <p:attrNameLst>
                                          <p:attrName>ppt_x</p:attrName>
                                        </p:attrNameLst>
                                      </p:cBhvr>
                                      <p:tavLst>
                                        <p:tav tm="0">
                                          <p:val>
                                            <p:strVal val="0-#ppt_w/2"/>
                                          </p:val>
                                        </p:tav>
                                        <p:tav tm="100000">
                                          <p:val>
                                            <p:strVal val="#ppt_x"/>
                                          </p:val>
                                        </p:tav>
                                      </p:tavLst>
                                    </p:anim>
                                    <p:anim calcmode="lin" valueType="num">
                                      <p:cBhvr additive="base">
                                        <p:cTn id="12" dur="750" fill="hold"/>
                                        <p:tgtEl>
                                          <p:spTgt spid="27"/>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5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750" fill="hold"/>
                                        <p:tgtEl>
                                          <p:spTgt spid="34"/>
                                        </p:tgtEl>
                                        <p:attrNameLst>
                                          <p:attrName>ppt_x</p:attrName>
                                        </p:attrNameLst>
                                      </p:cBhvr>
                                      <p:tavLst>
                                        <p:tav tm="0">
                                          <p:val>
                                            <p:strVal val="#ppt_x"/>
                                          </p:val>
                                        </p:tav>
                                        <p:tav tm="100000">
                                          <p:val>
                                            <p:strVal val="#ppt_x"/>
                                          </p:val>
                                        </p:tav>
                                      </p:tavLst>
                                    </p:anim>
                                    <p:anim calcmode="lin" valueType="num">
                                      <p:cBhvr additive="base">
                                        <p:cTn id="16" dur="750" fill="hold"/>
                                        <p:tgtEl>
                                          <p:spTgt spid="34"/>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50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750" fill="hold"/>
                                        <p:tgtEl>
                                          <p:spTgt spid="40"/>
                                        </p:tgtEl>
                                        <p:attrNameLst>
                                          <p:attrName>ppt_x</p:attrName>
                                        </p:attrNameLst>
                                      </p:cBhvr>
                                      <p:tavLst>
                                        <p:tav tm="0">
                                          <p:val>
                                            <p:strVal val="#ppt_x"/>
                                          </p:val>
                                        </p:tav>
                                        <p:tav tm="100000">
                                          <p:val>
                                            <p:strVal val="#ppt_x"/>
                                          </p:val>
                                        </p:tav>
                                      </p:tavLst>
                                    </p:anim>
                                    <p:anim calcmode="lin" valueType="num">
                                      <p:cBhvr additive="base">
                                        <p:cTn id="20" dur="750" fill="hold"/>
                                        <p:tgtEl>
                                          <p:spTgt spid="40"/>
                                        </p:tgtEl>
                                        <p:attrNameLst>
                                          <p:attrName>ppt_y</p:attrName>
                                        </p:attrNameLst>
                                      </p:cBhvr>
                                      <p:tavLst>
                                        <p:tav tm="0">
                                          <p:val>
                                            <p:strVal val="0-#ppt_h/2"/>
                                          </p:val>
                                        </p:tav>
                                        <p:tav tm="100000">
                                          <p:val>
                                            <p:strVal val="#ppt_y"/>
                                          </p:val>
                                        </p:tav>
                                      </p:tavLst>
                                    </p:anim>
                                  </p:childTnLst>
                                </p:cTn>
                              </p:par>
                            </p:childTnLst>
                          </p:cTn>
                        </p:par>
                        <p:par>
                          <p:cTn id="21" fill="hold">
                            <p:stCondLst>
                              <p:cond delay="2000"/>
                            </p:stCondLst>
                            <p:childTnLst>
                              <p:par>
                                <p:cTn id="22" presetID="2" presetClass="entr" presetSubtype="2"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750" fill="hold"/>
                                        <p:tgtEl>
                                          <p:spTgt spid="31"/>
                                        </p:tgtEl>
                                        <p:attrNameLst>
                                          <p:attrName>ppt_x</p:attrName>
                                        </p:attrNameLst>
                                      </p:cBhvr>
                                      <p:tavLst>
                                        <p:tav tm="0">
                                          <p:val>
                                            <p:strVal val="1+#ppt_w/2"/>
                                          </p:val>
                                        </p:tav>
                                        <p:tav tm="100000">
                                          <p:val>
                                            <p:strVal val="#ppt_x"/>
                                          </p:val>
                                        </p:tav>
                                      </p:tavLst>
                                    </p:anim>
                                    <p:anim calcmode="lin" valueType="num">
                                      <p:cBhvr additive="base">
                                        <p:cTn id="25" dur="750" fill="hold"/>
                                        <p:tgtEl>
                                          <p:spTgt spid="31"/>
                                        </p:tgtEl>
                                        <p:attrNameLst>
                                          <p:attrName>ppt_y</p:attrName>
                                        </p:attrNameLst>
                                      </p:cBhvr>
                                      <p:tavLst>
                                        <p:tav tm="0">
                                          <p:val>
                                            <p:strVal val="#ppt_y"/>
                                          </p:val>
                                        </p:tav>
                                        <p:tav tm="100000">
                                          <p:val>
                                            <p:strVal val="#ppt_y"/>
                                          </p:val>
                                        </p:tav>
                                      </p:tavLst>
                                    </p:anim>
                                  </p:childTnLst>
                                </p:cTn>
                              </p:par>
                            </p:childTnLst>
                          </p:cTn>
                        </p:par>
                        <p:par>
                          <p:cTn id="26" fill="hold">
                            <p:stCondLst>
                              <p:cond delay="3000"/>
                            </p:stCondLst>
                            <p:childTnLst>
                              <p:par>
                                <p:cTn id="27" presetID="53" presetClass="entr" presetSubtype="16" fill="hold" nodeType="afterEffect">
                                  <p:stCondLst>
                                    <p:cond delay="0"/>
                                  </p:stCondLst>
                                  <p:childTnLst>
                                    <p:set>
                                      <p:cBhvr>
                                        <p:cTn id="28" dur="1" fill="hold">
                                          <p:stCondLst>
                                            <p:cond delay="0"/>
                                          </p:stCondLst>
                                        </p:cTn>
                                        <p:tgtEl>
                                          <p:spTgt spid="42"/>
                                        </p:tgtEl>
                                        <p:attrNameLst>
                                          <p:attrName>style.visibility</p:attrName>
                                        </p:attrNameLst>
                                      </p:cBhvr>
                                      <p:to>
                                        <p:strVal val="visible"/>
                                      </p:to>
                                    </p:set>
                                    <p:anim calcmode="lin" valueType="num">
                                      <p:cBhvr>
                                        <p:cTn id="29" dur="750" fill="hold"/>
                                        <p:tgtEl>
                                          <p:spTgt spid="42"/>
                                        </p:tgtEl>
                                        <p:attrNameLst>
                                          <p:attrName>ppt_w</p:attrName>
                                        </p:attrNameLst>
                                      </p:cBhvr>
                                      <p:tavLst>
                                        <p:tav tm="0">
                                          <p:val>
                                            <p:fltVal val="0"/>
                                          </p:val>
                                        </p:tav>
                                        <p:tav tm="100000">
                                          <p:val>
                                            <p:strVal val="#ppt_w"/>
                                          </p:val>
                                        </p:tav>
                                      </p:tavLst>
                                    </p:anim>
                                    <p:anim calcmode="lin" valueType="num">
                                      <p:cBhvr>
                                        <p:cTn id="30" dur="750" fill="hold"/>
                                        <p:tgtEl>
                                          <p:spTgt spid="42"/>
                                        </p:tgtEl>
                                        <p:attrNameLst>
                                          <p:attrName>ppt_h</p:attrName>
                                        </p:attrNameLst>
                                      </p:cBhvr>
                                      <p:tavLst>
                                        <p:tav tm="0">
                                          <p:val>
                                            <p:fltVal val="0"/>
                                          </p:val>
                                        </p:tav>
                                        <p:tav tm="100000">
                                          <p:val>
                                            <p:strVal val="#ppt_h"/>
                                          </p:val>
                                        </p:tav>
                                      </p:tavLst>
                                    </p:anim>
                                    <p:animEffect transition="in" filter="fade">
                                      <p:cBhvr>
                                        <p:cTn id="31" dur="750"/>
                                        <p:tgtEl>
                                          <p:spTgt spid="42"/>
                                        </p:tgtEl>
                                      </p:cBhvr>
                                    </p:animEffect>
                                  </p:childTnLst>
                                </p:cTn>
                              </p:par>
                            </p:childTnLst>
                          </p:cTn>
                        </p:par>
                        <p:par>
                          <p:cTn id="32" fill="hold">
                            <p:stCondLst>
                              <p:cond delay="4000"/>
                            </p:stCondLst>
                            <p:childTnLst>
                              <p:par>
                                <p:cTn id="33" presetID="16" presetClass="entr" presetSubtype="21" fill="hold" nodeType="after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barn(inVertical)">
                                      <p:cBhvr>
                                        <p:cTn id="35" dur="750"/>
                                        <p:tgtEl>
                                          <p:spTgt spid="30"/>
                                        </p:tgtEl>
                                      </p:cBhvr>
                                    </p:animEffect>
                                  </p:childTnLst>
                                </p:cTn>
                              </p:par>
                              <p:par>
                                <p:cTn id="36" presetID="22" presetClass="entr" presetSubtype="2" fill="hold" nodeType="withEffect">
                                  <p:stCondLst>
                                    <p:cond delay="250"/>
                                  </p:stCondLst>
                                  <p:childTnLst>
                                    <p:set>
                                      <p:cBhvr>
                                        <p:cTn id="37" dur="1" fill="hold">
                                          <p:stCondLst>
                                            <p:cond delay="0"/>
                                          </p:stCondLst>
                                        </p:cTn>
                                        <p:tgtEl>
                                          <p:spTgt spid="39"/>
                                        </p:tgtEl>
                                        <p:attrNameLst>
                                          <p:attrName>style.visibility</p:attrName>
                                        </p:attrNameLst>
                                      </p:cBhvr>
                                      <p:to>
                                        <p:strVal val="visible"/>
                                      </p:to>
                                    </p:set>
                                    <p:animEffect transition="in" filter="wipe(right)">
                                      <p:cBhvr>
                                        <p:cTn id="38" dur="750"/>
                                        <p:tgtEl>
                                          <p:spTgt spid="39"/>
                                        </p:tgtEl>
                                      </p:cBhvr>
                                    </p:animEffect>
                                  </p:childTnLst>
                                </p:cTn>
                              </p:par>
                            </p:childTnLst>
                          </p:cTn>
                        </p:par>
                        <p:par>
                          <p:cTn id="39" fill="hold">
                            <p:stCondLst>
                              <p:cond delay="5000"/>
                            </p:stCondLst>
                            <p:childTnLst>
                              <p:par>
                                <p:cTn id="40" presetID="42" presetClass="entr" presetSubtype="0" fill="hold" grpId="0" nodeType="after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fade">
                                      <p:cBhvr>
                                        <p:cTn id="42" dur="750"/>
                                        <p:tgtEl>
                                          <p:spTgt spid="43"/>
                                        </p:tgtEl>
                                      </p:cBhvr>
                                    </p:animEffect>
                                    <p:anim calcmode="lin" valueType="num">
                                      <p:cBhvr>
                                        <p:cTn id="43" dur="750" fill="hold"/>
                                        <p:tgtEl>
                                          <p:spTgt spid="43"/>
                                        </p:tgtEl>
                                        <p:attrNameLst>
                                          <p:attrName>ppt_x</p:attrName>
                                        </p:attrNameLst>
                                      </p:cBhvr>
                                      <p:tavLst>
                                        <p:tav tm="0">
                                          <p:val>
                                            <p:strVal val="#ppt_x"/>
                                          </p:val>
                                        </p:tav>
                                        <p:tav tm="100000">
                                          <p:val>
                                            <p:strVal val="#ppt_x"/>
                                          </p:val>
                                        </p:tav>
                                      </p:tavLst>
                                    </p:anim>
                                    <p:anim calcmode="lin" valueType="num">
                                      <p:cBhvr>
                                        <p:cTn id="44" dur="75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4" grpId="0" animBg="1"/>
      <p:bldP spid="40" grpId="0" animBg="1"/>
      <p:bldP spid="43" grpId="0"/>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mE0MTIwZmM5MTcyMTU2MWQwMmMxOGE0OGM3ZTQ5NTcifQ=="/>
</p:tagLst>
</file>

<file path=ppt/tags/tag10.xml><?xml version="1.0" encoding="utf-8"?>
<p:tagLst xmlns:a="http://schemas.openxmlformats.org/drawingml/2006/main" xmlns:r="http://schemas.openxmlformats.org/officeDocument/2006/relationships" xmlns:p="http://schemas.openxmlformats.org/presentationml/2006/main">
  <p:tag name="PA" val="v5.2.11"/>
  <p:tag name="RESOURCELIBID_ANIM" val="435"/>
</p:tagLst>
</file>

<file path=ppt/tags/tag11.xml><?xml version="1.0" encoding="utf-8"?>
<p:tagLst xmlns:a="http://schemas.openxmlformats.org/drawingml/2006/main" xmlns:r="http://schemas.openxmlformats.org/officeDocument/2006/relationships" xmlns:p="http://schemas.openxmlformats.org/presentationml/2006/main">
  <p:tag name="PA" val="v5.2.11"/>
</p:tagLst>
</file>

<file path=ppt/tags/tag12.xml><?xml version="1.0" encoding="utf-8"?>
<p:tagLst xmlns:a="http://schemas.openxmlformats.org/drawingml/2006/main" xmlns:r="http://schemas.openxmlformats.org/officeDocument/2006/relationships" xmlns:p="http://schemas.openxmlformats.org/presentationml/2006/main">
  <p:tag name="PA" val="v5.2.11"/>
</p:tagLst>
</file>

<file path=ppt/tags/tag13.xml><?xml version="1.0" encoding="utf-8"?>
<p:tagLst xmlns:a="http://schemas.openxmlformats.org/drawingml/2006/main" xmlns:r="http://schemas.openxmlformats.org/officeDocument/2006/relationships" xmlns:p="http://schemas.openxmlformats.org/presentationml/2006/main">
  <p:tag name="PA" val="v5.2.11"/>
</p:tagLst>
</file>

<file path=ppt/tags/tag14.xml><?xml version="1.0" encoding="utf-8"?>
<p:tagLst xmlns:a="http://schemas.openxmlformats.org/drawingml/2006/main" xmlns:r="http://schemas.openxmlformats.org/officeDocument/2006/relationships" xmlns:p="http://schemas.openxmlformats.org/presentationml/2006/main">
  <p:tag name="PA" val="v5.2.11"/>
</p:tagLst>
</file>

<file path=ppt/tags/tag15.xml><?xml version="1.0" encoding="utf-8"?>
<p:tagLst xmlns:a="http://schemas.openxmlformats.org/drawingml/2006/main" xmlns:r="http://schemas.openxmlformats.org/officeDocument/2006/relationships" xmlns:p="http://schemas.openxmlformats.org/presentationml/2006/main">
  <p:tag name="PA" val="v5.2.11"/>
</p:tagLst>
</file>

<file path=ppt/tags/tag16.xml><?xml version="1.0" encoding="utf-8"?>
<p:tagLst xmlns:a="http://schemas.openxmlformats.org/drawingml/2006/main" xmlns:r="http://schemas.openxmlformats.org/officeDocument/2006/relationships" xmlns:p="http://schemas.openxmlformats.org/presentationml/2006/main">
  <p:tag name="PA" val="v5.2.11"/>
</p:tagLst>
</file>

<file path=ppt/tags/tag17.xml><?xml version="1.0" encoding="utf-8"?>
<p:tagLst xmlns:a="http://schemas.openxmlformats.org/drawingml/2006/main" xmlns:r="http://schemas.openxmlformats.org/officeDocument/2006/relationships" xmlns:p="http://schemas.openxmlformats.org/presentationml/2006/main">
  <p:tag name="PA" val="v5.2.11"/>
</p:tagLst>
</file>

<file path=ppt/tags/tag18.xml><?xml version="1.0" encoding="utf-8"?>
<p:tagLst xmlns:a="http://schemas.openxmlformats.org/drawingml/2006/main" xmlns:r="http://schemas.openxmlformats.org/officeDocument/2006/relationships" xmlns:p="http://schemas.openxmlformats.org/presentationml/2006/main">
  <p:tag name="PA" val="v5.2.11"/>
</p:tagLst>
</file>

<file path=ppt/tags/tag19.xml><?xml version="1.0" encoding="utf-8"?>
<p:tagLst xmlns:a="http://schemas.openxmlformats.org/drawingml/2006/main" xmlns:r="http://schemas.openxmlformats.org/officeDocument/2006/relationships" xmlns:p="http://schemas.openxmlformats.org/presentationml/2006/main">
  <p:tag name="PA" val="v5.2.11"/>
  <p:tag name="RESOURCELIBID_ANIM" val="435"/>
</p:tagLst>
</file>

<file path=ppt/tags/tag2.xml><?xml version="1.0" encoding="utf-8"?>
<p:tagLst xmlns:a="http://schemas.openxmlformats.org/drawingml/2006/main" xmlns:r="http://schemas.openxmlformats.org/officeDocument/2006/relationships" xmlns:p="http://schemas.openxmlformats.org/presentationml/2006/main">
  <p:tag name="CROP" val="CropOriginal"/>
</p:tagLst>
</file>

<file path=ppt/tags/tag20.xml><?xml version="1.0" encoding="utf-8"?>
<p:tagLst xmlns:a="http://schemas.openxmlformats.org/drawingml/2006/main" xmlns:r="http://schemas.openxmlformats.org/officeDocument/2006/relationships" xmlns:p="http://schemas.openxmlformats.org/presentationml/2006/main">
  <p:tag name="PA" val="v5.2.11"/>
</p:tagLst>
</file>

<file path=ppt/tags/tag21.xml><?xml version="1.0" encoding="utf-8"?>
<p:tagLst xmlns:a="http://schemas.openxmlformats.org/drawingml/2006/main" xmlns:r="http://schemas.openxmlformats.org/officeDocument/2006/relationships" xmlns:p="http://schemas.openxmlformats.org/presentationml/2006/main">
  <p:tag name="PA" val="v5.2.11"/>
</p:tagLst>
</file>

<file path=ppt/tags/tag22.xml><?xml version="1.0" encoding="utf-8"?>
<p:tagLst xmlns:a="http://schemas.openxmlformats.org/drawingml/2006/main" xmlns:r="http://schemas.openxmlformats.org/officeDocument/2006/relationships" xmlns:p="http://schemas.openxmlformats.org/presentationml/2006/main">
  <p:tag name="PA" val="v5.2.11"/>
</p:tagLst>
</file>

<file path=ppt/tags/tag23.xml><?xml version="1.0" encoding="utf-8"?>
<p:tagLst xmlns:a="http://schemas.openxmlformats.org/drawingml/2006/main" xmlns:r="http://schemas.openxmlformats.org/officeDocument/2006/relationships" xmlns:p="http://schemas.openxmlformats.org/presentationml/2006/main">
  <p:tag name="PA" val="v5.2.11"/>
</p:tagLst>
</file>

<file path=ppt/tags/tag24.xml><?xml version="1.0" encoding="utf-8"?>
<p:tagLst xmlns:a="http://schemas.openxmlformats.org/drawingml/2006/main" xmlns:r="http://schemas.openxmlformats.org/officeDocument/2006/relationships" xmlns:p="http://schemas.openxmlformats.org/presentationml/2006/main">
  <p:tag name="PA" val="v5.2.11"/>
</p:tagLst>
</file>

<file path=ppt/tags/tag25.xml><?xml version="1.0" encoding="utf-8"?>
<p:tagLst xmlns:a="http://schemas.openxmlformats.org/drawingml/2006/main" xmlns:r="http://schemas.openxmlformats.org/officeDocument/2006/relationships" xmlns:p="http://schemas.openxmlformats.org/presentationml/2006/main">
  <p:tag name="PA" val="v5.2.11"/>
</p:tagLst>
</file>

<file path=ppt/tags/tag26.xml><?xml version="1.0" encoding="utf-8"?>
<p:tagLst xmlns:a="http://schemas.openxmlformats.org/drawingml/2006/main" xmlns:r="http://schemas.openxmlformats.org/officeDocument/2006/relationships" xmlns:p="http://schemas.openxmlformats.org/presentationml/2006/main">
  <p:tag name="PA" val="v5.2.11"/>
</p:tagLst>
</file>

<file path=ppt/tags/tag27.xml><?xml version="1.0" encoding="utf-8"?>
<p:tagLst xmlns:a="http://schemas.openxmlformats.org/drawingml/2006/main" xmlns:r="http://schemas.openxmlformats.org/officeDocument/2006/relationships" xmlns:p="http://schemas.openxmlformats.org/presentationml/2006/main">
  <p:tag name="PA" val="v5.2.11"/>
</p:tagLst>
</file>

<file path=ppt/tags/tag28.xml><?xml version="1.0" encoding="utf-8"?>
<p:tagLst xmlns:a="http://schemas.openxmlformats.org/drawingml/2006/main" xmlns:r="http://schemas.openxmlformats.org/officeDocument/2006/relationships" xmlns:p="http://schemas.openxmlformats.org/presentationml/2006/main">
  <p:tag name="PA" val="v5.2.11"/>
</p:tagLst>
</file>

<file path=ppt/tags/tag29.xml><?xml version="1.0" encoding="utf-8"?>
<p:tagLst xmlns:a="http://schemas.openxmlformats.org/drawingml/2006/main" xmlns:r="http://schemas.openxmlformats.org/officeDocument/2006/relationships" xmlns:p="http://schemas.openxmlformats.org/presentationml/2006/main">
  <p:tag name="PA" val="v5.2.11"/>
</p:tagLst>
</file>

<file path=ppt/tags/tag3.xml><?xml version="1.0" encoding="utf-8"?>
<p:tagLst xmlns:a="http://schemas.openxmlformats.org/drawingml/2006/main" xmlns:r="http://schemas.openxmlformats.org/officeDocument/2006/relationships" xmlns:p="http://schemas.openxmlformats.org/presentationml/2006/main">
  <p:tag name="PA" val="v5.2.11"/>
  <p:tag name="RESOURCELIBID_ANIM" val="449"/>
</p:tagLst>
</file>

<file path=ppt/tags/tag30.xml><?xml version="1.0" encoding="utf-8"?>
<p:tagLst xmlns:a="http://schemas.openxmlformats.org/drawingml/2006/main" xmlns:r="http://schemas.openxmlformats.org/officeDocument/2006/relationships" xmlns:p="http://schemas.openxmlformats.org/presentationml/2006/main">
  <p:tag name="PA" val="v5.2.11"/>
</p:tagLst>
</file>

<file path=ppt/tags/tag31.xml><?xml version="1.0" encoding="utf-8"?>
<p:tagLst xmlns:a="http://schemas.openxmlformats.org/drawingml/2006/main" xmlns:r="http://schemas.openxmlformats.org/officeDocument/2006/relationships" xmlns:p="http://schemas.openxmlformats.org/presentationml/2006/main">
  <p:tag name="PA" val="v5.2.11"/>
</p:tagLst>
</file>

<file path=ppt/tags/tag32.xml><?xml version="1.0" encoding="utf-8"?>
<p:tagLst xmlns:a="http://schemas.openxmlformats.org/drawingml/2006/main" xmlns:r="http://schemas.openxmlformats.org/officeDocument/2006/relationships" xmlns:p="http://schemas.openxmlformats.org/presentationml/2006/main">
  <p:tag name="PA" val="v5.2.11"/>
</p:tagLst>
</file>

<file path=ppt/tags/tag33.xml><?xml version="1.0" encoding="utf-8"?>
<p:tagLst xmlns:a="http://schemas.openxmlformats.org/drawingml/2006/main" xmlns:r="http://schemas.openxmlformats.org/officeDocument/2006/relationships" xmlns:p="http://schemas.openxmlformats.org/presentationml/2006/main">
  <p:tag name="PA" val="v5.2.11"/>
</p:tagLst>
</file>

<file path=ppt/tags/tag34.xml><?xml version="1.0" encoding="utf-8"?>
<p:tagLst xmlns:a="http://schemas.openxmlformats.org/drawingml/2006/main" xmlns:r="http://schemas.openxmlformats.org/officeDocument/2006/relationships" xmlns:p="http://schemas.openxmlformats.org/presentationml/2006/main">
  <p:tag name="PA" val="v5.2.11"/>
</p:tagLst>
</file>

<file path=ppt/tags/tag35.xml><?xml version="1.0" encoding="utf-8"?>
<p:tagLst xmlns:a="http://schemas.openxmlformats.org/drawingml/2006/main" xmlns:r="http://schemas.openxmlformats.org/officeDocument/2006/relationships" xmlns:p="http://schemas.openxmlformats.org/presentationml/2006/main">
  <p:tag name="PA" val="v5.2.11"/>
</p:tagLst>
</file>

<file path=ppt/tags/tag36.xml><?xml version="1.0" encoding="utf-8"?>
<p:tagLst xmlns:a="http://schemas.openxmlformats.org/drawingml/2006/main" xmlns:r="http://schemas.openxmlformats.org/officeDocument/2006/relationships" xmlns:p="http://schemas.openxmlformats.org/presentationml/2006/main">
  <p:tag name="CROP" val="CropOriginal"/>
</p:tagLst>
</file>

<file path=ppt/tags/tag4.xml><?xml version="1.0" encoding="utf-8"?>
<p:tagLst xmlns:a="http://schemas.openxmlformats.org/drawingml/2006/main" xmlns:r="http://schemas.openxmlformats.org/officeDocument/2006/relationships" xmlns:p="http://schemas.openxmlformats.org/presentationml/2006/main">
  <p:tag name="PA" val="v5.2.11"/>
  <p:tag name="RESOURCELIBID_ANIM" val="450"/>
</p:tagLst>
</file>

<file path=ppt/tags/tag5.xml><?xml version="1.0" encoding="utf-8"?>
<p:tagLst xmlns:a="http://schemas.openxmlformats.org/drawingml/2006/main" xmlns:r="http://schemas.openxmlformats.org/officeDocument/2006/relationships" xmlns:p="http://schemas.openxmlformats.org/presentationml/2006/main">
  <p:tag name="PA" val="v5.2.11"/>
  <p:tag name="RESOURCELIBID_ANIM" val="465"/>
</p:tagLst>
</file>

<file path=ppt/tags/tag6.xml><?xml version="1.0" encoding="utf-8"?>
<p:tagLst xmlns:a="http://schemas.openxmlformats.org/drawingml/2006/main" xmlns:r="http://schemas.openxmlformats.org/officeDocument/2006/relationships" xmlns:p="http://schemas.openxmlformats.org/presentationml/2006/main">
  <p:tag name="PA" val="v5.2.11"/>
  <p:tag name="RESOURCELIBID_ANIM" val="465"/>
</p:tagLst>
</file>

<file path=ppt/tags/tag7.xml><?xml version="1.0" encoding="utf-8"?>
<p:tagLst xmlns:a="http://schemas.openxmlformats.org/drawingml/2006/main" xmlns:r="http://schemas.openxmlformats.org/officeDocument/2006/relationships" xmlns:p="http://schemas.openxmlformats.org/presentationml/2006/main">
  <p:tag name="PA" val="v5.2.11"/>
  <p:tag name="RESOURCELIBID_ANIM" val="451"/>
</p:tagLst>
</file>

<file path=ppt/tags/tag8.xml><?xml version="1.0" encoding="utf-8"?>
<p:tagLst xmlns:a="http://schemas.openxmlformats.org/drawingml/2006/main" xmlns:r="http://schemas.openxmlformats.org/officeDocument/2006/relationships" xmlns:p="http://schemas.openxmlformats.org/presentationml/2006/main">
  <p:tag name="PA" val="v5.2.11"/>
  <p:tag name="RESOURCELIBID_ANIM" val="451"/>
</p:tagLst>
</file>

<file path=ppt/tags/tag9.xml><?xml version="1.0" encoding="utf-8"?>
<p:tagLst xmlns:a="http://schemas.openxmlformats.org/drawingml/2006/main" xmlns:r="http://schemas.openxmlformats.org/officeDocument/2006/relationships" xmlns:p="http://schemas.openxmlformats.org/presentationml/2006/main">
  <p:tag name="PA" val="v5.2.11"/>
  <p:tag name="RESOURCELIBID_ANIM" val="451"/>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n0scqf1">
      <a:majorFont>
        <a:latin typeface="字魂58号-创中黑"/>
        <a:ea typeface="字魂58号-创中黑"/>
        <a:cs typeface=""/>
      </a:majorFont>
      <a:minorFont>
        <a:latin typeface="字魂58号-创中黑"/>
        <a:ea typeface="字魂58号-创中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n0scqf1">
      <a:majorFont>
        <a:latin typeface="字魂58号-创中黑"/>
        <a:ea typeface="字魂58号-创中黑"/>
        <a:cs typeface=""/>
      </a:majorFont>
      <a:minorFont>
        <a:latin typeface="字魂58号-创中黑"/>
        <a:ea typeface="字魂58号-创中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1825</Words>
  <PresentationFormat>宽屏</PresentationFormat>
  <Paragraphs>150</Paragraphs>
  <Slides>24</Slides>
  <Notes>0</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24</vt:i4>
      </vt:variant>
    </vt:vector>
  </HeadingPairs>
  <TitlesOfParts>
    <vt:vector size="33" baseType="lpstr">
      <vt:lpstr>等线</vt:lpstr>
      <vt:lpstr>宋体</vt:lpstr>
      <vt:lpstr>微软雅黑</vt:lpstr>
      <vt:lpstr>字魂58号-创中黑</vt:lpstr>
      <vt:lpstr>Arial</vt:lpstr>
      <vt:lpstr>Calibri</vt:lpstr>
      <vt:lpstr>Wingdings</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2022-01-05T07:30:00Z</dcterms:created>
  <dcterms:modified xsi:type="dcterms:W3CDTF">2023-07-08T11:23:49Z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5B8DB0EB580842AC99AC9669D8CFA3B8_12</vt:lpwstr>
  </property>
  <property fmtid="{D5CDD505-2E9C-101B-9397-08002B2CF9AE}" pid="3" name="KSOProductBuildVer">
    <vt:lpwstr>2052-11.1.0.14309</vt:lpwstr>
  </property>
</Properties>
</file>

<file path=docProps/thumbnail.jpeg>
</file>